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86" r:id="rId11"/>
    <p:sldId id="267" r:id="rId12"/>
    <p:sldId id="268" r:id="rId13"/>
    <p:sldId id="295" r:id="rId14"/>
    <p:sldId id="296" r:id="rId15"/>
    <p:sldId id="297" r:id="rId16"/>
    <p:sldId id="298" r:id="rId17"/>
    <p:sldId id="299" r:id="rId18"/>
    <p:sldId id="270" r:id="rId19"/>
    <p:sldId id="288" r:id="rId20"/>
    <p:sldId id="289" r:id="rId21"/>
    <p:sldId id="290" r:id="rId22"/>
    <p:sldId id="278" r:id="rId23"/>
    <p:sldId id="280" r:id="rId24"/>
    <p:sldId id="281" r:id="rId25"/>
    <p:sldId id="282" r:id="rId26"/>
    <p:sldId id="283" r:id="rId27"/>
    <p:sldId id="284" r:id="rId28"/>
    <p:sldId id="292" r:id="rId29"/>
    <p:sldId id="294" r:id="rId30"/>
    <p:sldId id="287" r:id="rId31"/>
    <p:sldId id="300" r:id="rId32"/>
    <p:sldId id="291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381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6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02BF-5488-F441-A3F9-2A93AE38D9AB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4A65-726E-E54A-BB8E-2E9F0BDAB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2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Geographers ask two questions</a:t>
            </a:r>
          </a:p>
          <a:p>
            <a:r>
              <a:rPr lang="en-US" dirty="0" smtClean="0"/>
              <a:t>Where</a:t>
            </a:r>
            <a:r>
              <a:rPr lang="en-US" baseline="0" dirty="0" smtClean="0"/>
              <a:t> is it located?</a:t>
            </a:r>
          </a:p>
          <a:p>
            <a:r>
              <a:rPr lang="en-US" baseline="0" dirty="0" smtClean="0"/>
              <a:t>Why is it located there?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help geographers address the where, they use specific vocabulary.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4A65-726E-E54A-BB8E-2E9F0BDAB1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think of these and write them down</a:t>
            </a:r>
          </a:p>
          <a:p>
            <a:r>
              <a:rPr lang="en-US" baseline="0" dirty="0" smtClean="0"/>
              <a:t>Call on 5 students to share 1 place and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C4A65-726E-E54A-BB8E-2E9F0BDAB1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1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1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9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4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3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2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0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CCCF2C-72D4-4B94-9413-43E2EF6C731D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CC40934-4835-44B2-AD11-602A2CE0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Aug 9,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Cannon</a:t>
            </a:r>
          </a:p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/>
              <a:t>3. Absolute location: </a:t>
            </a:r>
            <a:r>
              <a:rPr lang="en-US" sz="5400" dirty="0" smtClean="0"/>
              <a:t>where EXACTLY something is, using a reference system</a:t>
            </a:r>
          </a:p>
          <a:p>
            <a:pPr lvl="1"/>
            <a:r>
              <a:rPr lang="en-US" sz="4800" b="1" dirty="0"/>
              <a:t> </a:t>
            </a:r>
            <a:r>
              <a:rPr lang="en-US" sz="4800" dirty="0" smtClean="0"/>
              <a:t>street address or coordinates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56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Here is a Place: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Geographic Connection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/>
          <a:lstStyle/>
          <a:p>
            <a:r>
              <a:rPr lang="en-US" sz="4800" dirty="0" smtClean="0"/>
              <a:t>Analyze it according to the different parts of place!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err="1" smtClean="0"/>
              <a:t>Toponym</a:t>
            </a:r>
            <a:endParaRPr lang="en-US" sz="4400" dirty="0" smtClean="0"/>
          </a:p>
          <a:p>
            <a:pPr lvl="1"/>
            <a:r>
              <a:rPr lang="en-US" sz="4400" dirty="0" smtClean="0"/>
              <a:t> Site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Situation</a:t>
            </a:r>
          </a:p>
          <a:p>
            <a:r>
              <a:rPr lang="en-US" sz="4800" dirty="0" smtClean="0"/>
              <a:t>What is its </a:t>
            </a:r>
            <a:r>
              <a:rPr lang="en-US" sz="4800" b="1" dirty="0" smtClean="0"/>
              <a:t>absolute location?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1 Pick Up Here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Bellwork – 8-6/7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i="1" dirty="0" smtClean="0">
                <a:solidFill>
                  <a:srgbClr val="7030A0"/>
                </a:solidFill>
              </a:rPr>
              <a:t>Please continue on the same sheet of paper…</a:t>
            </a:r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Turn in Key Issue 1, check for your heading…</a:t>
            </a:r>
          </a:p>
          <a:p>
            <a:r>
              <a:rPr lang="en-US" sz="5400" dirty="0" smtClean="0"/>
              <a:t>How do Geographers describe place?</a:t>
            </a:r>
          </a:p>
          <a:p>
            <a:r>
              <a:rPr lang="en-US" sz="5400" dirty="0" smtClean="0"/>
              <a:t>What is the difference between site and situation?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432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Agenda: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419600" cy="50292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FINISH Notes</a:t>
            </a:r>
            <a:r>
              <a:rPr lang="en-US" sz="4400" dirty="0" smtClean="0"/>
              <a:t>: Map Basics</a:t>
            </a:r>
          </a:p>
          <a:p>
            <a:r>
              <a:rPr lang="en-US" sz="4400" dirty="0" smtClean="0"/>
              <a:t>“Parent Email” – Due by 8pm TODAY</a:t>
            </a:r>
          </a:p>
          <a:p>
            <a:r>
              <a:rPr lang="en-US" sz="4400" dirty="0" smtClean="0"/>
              <a:t>Chapter </a:t>
            </a:r>
            <a:r>
              <a:rPr lang="en-US" sz="4400" dirty="0" smtClean="0"/>
              <a:t>1 Map (USA) - Due Friday 8/17 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676400"/>
            <a:ext cx="3733800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Homework: </a:t>
            </a:r>
            <a:r>
              <a:rPr lang="en-US" sz="4800" b="1" dirty="0"/>
              <a:t>Key Issue 2 Questions (Due 8/10</a:t>
            </a:r>
            <a:r>
              <a:rPr lang="en-US" sz="4800" b="1" dirty="0" smtClean="0"/>
              <a:t>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126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15568"/>
          </a:xfrm>
        </p:spPr>
        <p:txBody>
          <a:bodyPr/>
          <a:lstStyle/>
          <a:p>
            <a:r>
              <a:rPr lang="en-US" b="1" u="sng" dirty="0" smtClean="0"/>
              <a:t>Objective: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sz="7200" dirty="0" smtClean="0"/>
              <a:t>You will be able to describe the location and distribution of a map in writing.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528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 FACT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5079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 Turkeys can blush. When turkeys are scared or excited – like when a male sees a female he is interested in – the pale skin on their head and neck turns bright red, blue or white. The slap of skin over their beaks, called a “snood,” also reddens.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7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b="1" u="sng" dirty="0" smtClean="0"/>
              <a:t>B. Scale</a:t>
            </a:r>
            <a:endParaRPr lang="en-US" sz="7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b="1" dirty="0" smtClean="0"/>
              <a:t>Scale: </a:t>
            </a:r>
            <a:r>
              <a:rPr lang="en-US" sz="5400" dirty="0" smtClean="0"/>
              <a:t>How much detail and area do you show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b="1" dirty="0" smtClean="0"/>
              <a:t>Cartographic (map) scale: </a:t>
            </a:r>
            <a:r>
              <a:rPr lang="en-US" sz="5400" dirty="0" smtClean="0"/>
              <a:t>ratio between size of area on the map and actual size on Earth</a:t>
            </a:r>
          </a:p>
        </p:txBody>
      </p:sp>
    </p:spTree>
    <p:extLst>
      <p:ext uri="{BB962C8B-B14F-4D97-AF65-F5344CB8AC3E}">
        <p14:creationId xmlns:p14="http://schemas.microsoft.com/office/powerpoint/2010/main" val="31802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3. This means</a:t>
            </a:r>
          </a:p>
          <a:p>
            <a:pPr marL="1143000" lvl="1" indent="-742950">
              <a:buFont typeface="+mj-lt"/>
              <a:buAutoNum type="alphaLcPeriod"/>
            </a:pPr>
            <a:r>
              <a:rPr lang="en-US" sz="4000" dirty="0"/>
              <a:t> </a:t>
            </a:r>
            <a:r>
              <a:rPr lang="en-US" sz="4000" dirty="0" smtClean="0"/>
              <a:t>SMALLER SCALE = larger land area and a SMALLER # of details</a:t>
            </a:r>
          </a:p>
          <a:p>
            <a:pPr marL="1143000" lvl="1" indent="-742950">
              <a:buFont typeface="+mj-lt"/>
              <a:buAutoNum type="alphaLcPeriod"/>
            </a:pPr>
            <a:r>
              <a:rPr lang="en-US" sz="4000" dirty="0" smtClean="0"/>
              <a:t>LARGE SCALE = smaller land area and a LARGER # of details</a:t>
            </a:r>
          </a:p>
        </p:txBody>
      </p:sp>
    </p:spTree>
    <p:extLst>
      <p:ext uri="{BB962C8B-B14F-4D97-AF65-F5344CB8AC3E}">
        <p14:creationId xmlns:p14="http://schemas.microsoft.com/office/powerpoint/2010/main" val="18719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Bellwork – 8-6/7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i="1" dirty="0" smtClean="0">
                <a:solidFill>
                  <a:srgbClr val="7030A0"/>
                </a:solidFill>
              </a:rPr>
              <a:t>Please continue on the same sheet of paper…</a:t>
            </a:r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C000"/>
                </a:solidFill>
              </a:rPr>
              <a:t>Turn in Key Issue 1, check for your heading…</a:t>
            </a:r>
          </a:p>
          <a:p>
            <a:r>
              <a:rPr lang="en-US" sz="5400" dirty="0" smtClean="0"/>
              <a:t>What’s your favorite place in the world?</a:t>
            </a:r>
          </a:p>
          <a:p>
            <a:r>
              <a:rPr lang="en-US" sz="5400" dirty="0" smtClean="0"/>
              <a:t>Where is it?</a:t>
            </a:r>
          </a:p>
          <a:p>
            <a:r>
              <a:rPr lang="en-US" sz="5400" dirty="0" smtClean="0"/>
              <a:t>Why do you like it?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960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79" y="332232"/>
            <a:ext cx="7772400" cy="1039368"/>
          </a:xfrm>
        </p:spPr>
        <p:txBody>
          <a:bodyPr/>
          <a:lstStyle/>
          <a:p>
            <a:r>
              <a:rPr lang="en-US" b="1" u="sng" dirty="0" smtClean="0"/>
              <a:t>Large or Small scale?</a:t>
            </a:r>
            <a:endParaRPr lang="en-US" b="1" u="sng" dirty="0"/>
          </a:p>
        </p:txBody>
      </p:sp>
      <p:pic>
        <p:nvPicPr>
          <p:cNvPr id="1026" name="Picture 2" descr="http://www.africaguide.com/image/maps/africa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025958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5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219200"/>
          </a:xfrm>
        </p:spPr>
        <p:txBody>
          <a:bodyPr/>
          <a:lstStyle/>
          <a:p>
            <a:r>
              <a:rPr lang="en-US" b="1" u="sng" dirty="0" smtClean="0"/>
              <a:t>Large or Small scale?</a:t>
            </a:r>
            <a:endParaRPr lang="en-US" b="1" u="sng" dirty="0"/>
          </a:p>
        </p:txBody>
      </p:sp>
      <p:pic>
        <p:nvPicPr>
          <p:cNvPr id="2050" name="Picture 2" descr="http://www.mappery.com/maps/London-City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25041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5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560" y="0"/>
            <a:ext cx="7772400" cy="1609344"/>
          </a:xfrm>
        </p:spPr>
        <p:txBody>
          <a:bodyPr/>
          <a:lstStyle/>
          <a:p>
            <a:pPr algn="l"/>
            <a:r>
              <a:rPr lang="en-US" b="1" u="sng" dirty="0" smtClean="0"/>
              <a:t>C. Where Stuff Is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94104"/>
            <a:ext cx="7772400" cy="40507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 Space: </a:t>
            </a:r>
            <a:r>
              <a:rPr lang="en-US" sz="4400" dirty="0" smtClean="0"/>
              <a:t>physical gap between two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b="1" dirty="0" smtClean="0"/>
              <a:t> Distribution: </a:t>
            </a:r>
            <a:r>
              <a:rPr lang="en-US" sz="4400" dirty="0" smtClean="0"/>
              <a:t>arrangements of things through space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5038725"/>
            <a:ext cx="50958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2. Distribution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19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en-US" sz="4400" b="1" dirty="0" smtClean="0"/>
              <a:t>Density: </a:t>
            </a:r>
            <a:r>
              <a:rPr lang="en-US" sz="4400" dirty="0" smtClean="0"/>
              <a:t>The frequency with which something occurs in space</a:t>
            </a:r>
          </a:p>
        </p:txBody>
      </p:sp>
    </p:spTree>
    <p:extLst>
      <p:ext uri="{BB962C8B-B14F-4D97-AF65-F5344CB8AC3E}">
        <p14:creationId xmlns:p14="http://schemas.microsoft.com/office/powerpoint/2010/main" val="11717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7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b. Concentration:</a:t>
            </a:r>
            <a:r>
              <a:rPr lang="en-US" sz="4800" dirty="0" smtClean="0"/>
              <a:t> How features are spread over space</a:t>
            </a:r>
          </a:p>
          <a:p>
            <a:pPr lvl="1"/>
            <a:r>
              <a:rPr lang="en-US" sz="4400" i="1" dirty="0" smtClean="0"/>
              <a:t> Clustered: </a:t>
            </a:r>
            <a:r>
              <a:rPr lang="en-US" sz="4400" dirty="0" smtClean="0"/>
              <a:t>Where things are close together</a:t>
            </a:r>
          </a:p>
          <a:p>
            <a:pPr lvl="1"/>
            <a:r>
              <a:rPr lang="en-US" sz="4400" i="1" dirty="0" smtClean="0"/>
              <a:t> Dispersed: </a:t>
            </a:r>
            <a:r>
              <a:rPr lang="en-US" sz="4400" dirty="0" smtClean="0"/>
              <a:t>where things are far apart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8214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7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48768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c. Pattern: </a:t>
            </a:r>
            <a:r>
              <a:rPr lang="en-US" sz="4800" dirty="0" smtClean="0"/>
              <a:t>Geometric arrangement of objects in space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Example: city grid</a:t>
            </a:r>
            <a:endParaRPr 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6400" y="381000"/>
            <a:ext cx="3470564" cy="621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30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10768"/>
          </a:xfrm>
        </p:spPr>
        <p:txBody>
          <a:bodyPr/>
          <a:lstStyle/>
          <a:p>
            <a:r>
              <a:rPr lang="en-US" dirty="0" smtClean="0"/>
              <a:t>Ticket out the door…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 smtClean="0"/>
              <a:t>In your tables, </a:t>
            </a:r>
            <a:r>
              <a:rPr lang="en-US" sz="3900" dirty="0" smtClean="0"/>
              <a:t>create a map of a city using the different </a:t>
            </a:r>
            <a:r>
              <a:rPr lang="en-US" sz="3900" dirty="0" smtClean="0"/>
              <a:t>types of </a:t>
            </a:r>
            <a:r>
              <a:rPr lang="en-US" sz="3900" b="1" dirty="0" smtClean="0"/>
              <a:t>distribution</a:t>
            </a:r>
            <a:r>
              <a:rPr lang="en-US" sz="3900" dirty="0" smtClean="0"/>
              <a:t>:</a:t>
            </a:r>
          </a:p>
          <a:p>
            <a:pPr marL="891540" lvl="2" indent="-342900">
              <a:buAutoNum type="arabicPeriod"/>
            </a:pPr>
            <a:r>
              <a:rPr lang="en-US" sz="3500" dirty="0" smtClean="0"/>
              <a:t>Clustered</a:t>
            </a:r>
          </a:p>
          <a:p>
            <a:pPr marL="891540" lvl="2" indent="-342900">
              <a:buAutoNum type="arabicPeriod"/>
            </a:pPr>
            <a:r>
              <a:rPr lang="en-US" sz="3500" dirty="0" smtClean="0"/>
              <a:t>Dispersed</a:t>
            </a:r>
          </a:p>
          <a:p>
            <a:pPr marL="891540" lvl="2" indent="-342900">
              <a:buAutoNum type="arabicPeriod"/>
            </a:pPr>
            <a:r>
              <a:rPr lang="en-US" sz="3500" dirty="0" smtClean="0"/>
              <a:t>Pattern</a:t>
            </a:r>
          </a:p>
          <a:p>
            <a:pPr marL="0" indent="0">
              <a:buNone/>
            </a:pPr>
            <a:r>
              <a:rPr lang="en-US" sz="3900" dirty="0" smtClean="0"/>
              <a:t>Explain:</a:t>
            </a:r>
          </a:p>
          <a:p>
            <a:pPr marL="742950" indent="-742950">
              <a:buAutoNum type="arabicPeriod"/>
            </a:pPr>
            <a:r>
              <a:rPr lang="en-US" sz="3900" dirty="0" smtClean="0"/>
              <a:t>Your map</a:t>
            </a:r>
          </a:p>
          <a:p>
            <a:pPr marL="742950" indent="-742950">
              <a:buAutoNum type="arabicPeriod"/>
            </a:pPr>
            <a:r>
              <a:rPr lang="en-US" sz="3900" dirty="0" smtClean="0"/>
              <a:t>Areas of high and low density</a:t>
            </a:r>
            <a:endParaRPr lang="en-US" sz="3900" dirty="0" smtClean="0"/>
          </a:p>
          <a:p>
            <a:pPr marL="891540" lvl="2" indent="-3429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10768"/>
          </a:xfrm>
        </p:spPr>
        <p:txBody>
          <a:bodyPr>
            <a:normAutofit/>
          </a:bodyPr>
          <a:lstStyle/>
          <a:p>
            <a:r>
              <a:rPr lang="en-US" sz="4800" b="1" u="sng" dirty="0" smtClean="0"/>
              <a:t>Agenda: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953000" cy="502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Notes: Map Basics</a:t>
            </a:r>
          </a:p>
          <a:p>
            <a:r>
              <a:rPr lang="en-US" sz="4400" dirty="0" smtClean="0"/>
              <a:t>Chapter 1 Map (USA) - Due Friday 8/17 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249680"/>
            <a:ext cx="3733800" cy="304698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Homework: </a:t>
            </a:r>
            <a:r>
              <a:rPr lang="en-US" sz="4800" b="1" dirty="0"/>
              <a:t>Key Issue 2 Questions (Due 8/10</a:t>
            </a:r>
            <a:r>
              <a:rPr lang="en-US" sz="4800" b="1" dirty="0" smtClean="0"/>
              <a:t>)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66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791200" cy="9906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/>
              <a:t>Ticket out the door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7030A0"/>
                </a:solidFill>
              </a:rPr>
              <a:t>Go to page 46 and look at the map of Population distribution.</a:t>
            </a:r>
          </a:p>
          <a:p>
            <a:pPr marL="0" indent="0">
              <a:buNone/>
            </a:pPr>
            <a:r>
              <a:rPr lang="en-US" sz="4400" dirty="0" smtClean="0"/>
              <a:t>1. Describe the map, in writing, focusing on </a:t>
            </a:r>
            <a:r>
              <a:rPr lang="en-US" sz="4400" b="1" dirty="0" smtClean="0"/>
              <a:t>location</a:t>
            </a:r>
            <a:r>
              <a:rPr lang="en-US" sz="4400" dirty="0" smtClean="0"/>
              <a:t>, </a:t>
            </a:r>
            <a:r>
              <a:rPr lang="en-US" sz="4400" b="1" dirty="0" smtClean="0"/>
              <a:t>scale</a:t>
            </a:r>
            <a:r>
              <a:rPr lang="en-US" sz="4400" dirty="0" smtClean="0"/>
              <a:t> and </a:t>
            </a:r>
            <a:r>
              <a:rPr lang="en-US" sz="4400" b="1" dirty="0" smtClean="0"/>
              <a:t>distribution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r>
              <a:rPr lang="en-US" sz="4400" dirty="0" smtClean="0"/>
              <a:t>2. Use vocab words!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558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of </a:t>
            </a:r>
            <a:r>
              <a:rPr lang="en-US" dirty="0" err="1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i="1" dirty="0" smtClean="0">
                <a:solidFill>
                  <a:srgbClr val="7030A0"/>
                </a:solidFill>
              </a:rPr>
              <a:t>Please take this “Gift of Time” to work on Key Issue 2 or your USA Map.</a:t>
            </a:r>
            <a:endParaRPr lang="en-US" sz="6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World Map: PHYSICAL FEATURES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It will be useful for you to know the major physical features of the world.</a:t>
            </a:r>
          </a:p>
          <a:p>
            <a:r>
              <a:rPr lang="en-US" sz="4400" dirty="0" smtClean="0"/>
              <a:t>Locate, label and color the ones on the list </a:t>
            </a:r>
            <a:r>
              <a:rPr lang="en-US" sz="4400" b="1" dirty="0" smtClean="0"/>
              <a:t>(Pg. 41)</a:t>
            </a:r>
          </a:p>
          <a:p>
            <a:r>
              <a:rPr lang="en-US" sz="4400" dirty="0" smtClean="0"/>
              <a:t>You may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7756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lasswell.com/mcd_xhtml_ebooks/2005_world_history/images/mcd_wcg_0618168419_pgA4_f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00" y="585952"/>
            <a:ext cx="92141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15568"/>
          </a:xfrm>
        </p:spPr>
        <p:txBody>
          <a:bodyPr/>
          <a:lstStyle/>
          <a:p>
            <a:r>
              <a:rPr lang="en-US" b="1" u="sng" dirty="0" smtClean="0"/>
              <a:t>Objective: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sz="7200" dirty="0" smtClean="0"/>
              <a:t>You will be able to describe the location and distribution of a map in writing.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885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FUN FACT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050792"/>
          </a:xfrm>
        </p:spPr>
        <p:txBody>
          <a:bodyPr>
            <a:normAutofit/>
          </a:bodyPr>
          <a:lstStyle/>
          <a:p>
            <a:r>
              <a:rPr lang="en-US" sz="4400" dirty="0"/>
              <a:t>The largest city in the world – based on surface area, is </a:t>
            </a:r>
            <a:r>
              <a:rPr lang="en-US" sz="4400" dirty="0" err="1"/>
              <a:t>Hulunbuir</a:t>
            </a:r>
            <a:r>
              <a:rPr lang="en-US" sz="4400" dirty="0" smtClean="0"/>
              <a:t>, </a:t>
            </a:r>
            <a:r>
              <a:rPr lang="en-US" sz="4400" dirty="0"/>
              <a:t>Mongolia which is 263,953 km squared.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60" y="4419600"/>
            <a:ext cx="4088779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I. Map Basics Notes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620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lphaUcPeriod"/>
            </a:pPr>
            <a:r>
              <a:rPr lang="en-US" sz="6600" b="1" u="sng" dirty="0" smtClean="0"/>
              <a:t>Where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5400" b="1" dirty="0" smtClean="0"/>
              <a:t> Place: </a:t>
            </a:r>
            <a:r>
              <a:rPr lang="en-US" sz="5400" dirty="0" smtClean="0"/>
              <a:t>a specific point on earth with a characteristic</a:t>
            </a:r>
          </a:p>
          <a:p>
            <a:pPr marL="1771650" lvl="2" indent="-914400">
              <a:buFont typeface="+mj-lt"/>
              <a:buAutoNum type="alphaLcPeriod"/>
            </a:pPr>
            <a:r>
              <a:rPr lang="en-US" sz="4800" b="1" dirty="0" err="1"/>
              <a:t>Toponym</a:t>
            </a:r>
            <a:r>
              <a:rPr lang="en-US" sz="4800" b="1" dirty="0"/>
              <a:t>: </a:t>
            </a:r>
            <a:r>
              <a:rPr lang="en-US" sz="4800" dirty="0"/>
              <a:t>a place </a:t>
            </a:r>
            <a:r>
              <a:rPr lang="en-US" sz="4800" dirty="0" smtClean="0"/>
              <a:t>name</a:t>
            </a:r>
          </a:p>
          <a:p>
            <a:pPr marL="1371600" lvl="1" indent="-914400">
              <a:buFont typeface="+mj-lt"/>
              <a:buAutoNum type="arabicPeriod"/>
            </a:pPr>
            <a:r>
              <a:rPr lang="en-US" sz="5400" b="1" dirty="0" smtClean="0"/>
              <a:t>Location: </a:t>
            </a:r>
            <a:r>
              <a:rPr lang="en-US" sz="5400" dirty="0" smtClean="0"/>
              <a:t>the position a place is on the Earth’s surface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833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609344"/>
          </a:xfrm>
        </p:spPr>
        <p:txBody>
          <a:bodyPr/>
          <a:lstStyle/>
          <a:p>
            <a:r>
              <a:rPr lang="en-US" b="1" u="sng" dirty="0" smtClean="0"/>
              <a:t>Geographic Connections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Come up with 3 places and their locations!</a:t>
            </a:r>
          </a:p>
          <a:p>
            <a:r>
              <a:rPr lang="en-US" sz="7200" dirty="0" smtClean="0"/>
              <a:t>Write them down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946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b="1" u="sng" dirty="0" smtClean="0"/>
              <a:t>2. Location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lphaLcPeriod"/>
            </a:pPr>
            <a:r>
              <a:rPr lang="en-US" sz="4300" b="1" dirty="0" smtClean="0"/>
              <a:t>Site: </a:t>
            </a:r>
            <a:r>
              <a:rPr lang="en-US" sz="4300" dirty="0" smtClean="0"/>
              <a:t>the physical characteristic of the place</a:t>
            </a:r>
          </a:p>
          <a:p>
            <a:pPr marL="1314450" lvl="1" indent="-914400"/>
            <a:r>
              <a:rPr lang="en-US" sz="4300" dirty="0" smtClean="0"/>
              <a:t>Climate, soil, vegetation, </a:t>
            </a:r>
            <a:r>
              <a:rPr lang="en-US" sz="4300" dirty="0" err="1" smtClean="0"/>
              <a:t>etc</a:t>
            </a:r>
            <a:endParaRPr lang="en-US" sz="4300" dirty="0"/>
          </a:p>
          <a:p>
            <a:pPr marL="914400" indent="-914400">
              <a:buFont typeface="+mj-lt"/>
              <a:buAutoNum type="alphaLcPeriod"/>
            </a:pPr>
            <a:r>
              <a:rPr lang="en-US" sz="4300" b="1" dirty="0" smtClean="0"/>
              <a:t>Situation</a:t>
            </a:r>
            <a:r>
              <a:rPr lang="en-US" sz="4300" b="1" dirty="0"/>
              <a:t>: </a:t>
            </a:r>
            <a:r>
              <a:rPr lang="en-US" sz="4300" dirty="0"/>
              <a:t>where a place is in relation with other places</a:t>
            </a:r>
          </a:p>
          <a:p>
            <a:pPr marL="1314450" lvl="1" indent="-914400"/>
            <a:r>
              <a:rPr lang="en-US" sz="4300" dirty="0"/>
              <a:t>This helps us find new </a:t>
            </a:r>
            <a:r>
              <a:rPr lang="en-US" sz="4300" dirty="0" smtClean="0"/>
              <a:t>places</a:t>
            </a:r>
          </a:p>
          <a:p>
            <a:pPr marL="1314450" lvl="1" indent="-914400"/>
            <a:r>
              <a:rPr lang="en-US" sz="4300" b="1" dirty="0" smtClean="0"/>
              <a:t>Relative location</a:t>
            </a:r>
            <a:endParaRPr lang="en-US" sz="4300" b="1" dirty="0"/>
          </a:p>
          <a:p>
            <a:pPr marL="1314450" lvl="1" indent="-914400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39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1555</TotalTime>
  <Words>733</Words>
  <Application>Microsoft Office PowerPoint</Application>
  <PresentationFormat>On-screen Show (4:3)</PresentationFormat>
  <Paragraphs>100</Paragraphs>
  <Slides>33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Rockwell</vt:lpstr>
      <vt:lpstr>Rockwell Condensed</vt:lpstr>
      <vt:lpstr>Wingdings</vt:lpstr>
      <vt:lpstr>Wood Type</vt:lpstr>
      <vt:lpstr>Aug 9, 2018</vt:lpstr>
      <vt:lpstr>Bellwork – 8-6/7</vt:lpstr>
      <vt:lpstr>Agenda:</vt:lpstr>
      <vt:lpstr>Objective:</vt:lpstr>
      <vt:lpstr>FUN FACT</vt:lpstr>
      <vt:lpstr>I. Map Basics Notes</vt:lpstr>
      <vt:lpstr>PowerPoint Presentation</vt:lpstr>
      <vt:lpstr>Geographic Connections</vt:lpstr>
      <vt:lpstr>2. Location</vt:lpstr>
      <vt:lpstr>PowerPoint Presentation</vt:lpstr>
      <vt:lpstr>Here is a Place:</vt:lpstr>
      <vt:lpstr>Geographic Connection</vt:lpstr>
      <vt:lpstr>Period 1 Pick Up Here</vt:lpstr>
      <vt:lpstr>Bellwork – 8-6/7</vt:lpstr>
      <vt:lpstr>Agenda:</vt:lpstr>
      <vt:lpstr>Objective:</vt:lpstr>
      <vt:lpstr>FUN FACT</vt:lpstr>
      <vt:lpstr>B. Scale</vt:lpstr>
      <vt:lpstr>PowerPoint Presentation</vt:lpstr>
      <vt:lpstr>Large or Small scale?</vt:lpstr>
      <vt:lpstr>Large or Small scale?</vt:lpstr>
      <vt:lpstr>C. Where Stuff Is </vt:lpstr>
      <vt:lpstr>2.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Ticket out the door… </vt:lpstr>
      <vt:lpstr>Ticket out the door</vt:lpstr>
      <vt:lpstr>Gift of TIme</vt:lpstr>
      <vt:lpstr>World Map: PHYSICAL FEATURES</vt:lpstr>
      <vt:lpstr>PowerPoint Presentation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Cannon, Amy</cp:lastModifiedBy>
  <cp:revision>53</cp:revision>
  <dcterms:created xsi:type="dcterms:W3CDTF">2015-06-19T14:40:51Z</dcterms:created>
  <dcterms:modified xsi:type="dcterms:W3CDTF">2018-08-09T19:20:51Z</dcterms:modified>
</cp:coreProperties>
</file>