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</p:sldMasterIdLst>
  <p:notesMasterIdLst>
    <p:notesMasterId r:id="rId176"/>
  </p:notesMasterIdLst>
  <p:sldIdLst>
    <p:sldId id="257" r:id="rId9"/>
    <p:sldId id="258" r:id="rId10"/>
    <p:sldId id="259" r:id="rId11"/>
    <p:sldId id="260" r:id="rId12"/>
    <p:sldId id="262" r:id="rId13"/>
    <p:sldId id="263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47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477" r:id="rId45"/>
    <p:sldId id="305" r:id="rId46"/>
    <p:sldId id="306" r:id="rId47"/>
    <p:sldId id="307" r:id="rId48"/>
    <p:sldId id="308" r:id="rId49"/>
    <p:sldId id="309" r:id="rId50"/>
    <p:sldId id="310" r:id="rId51"/>
    <p:sldId id="478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2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77" r:id="rId82"/>
    <p:sldId id="385" r:id="rId83"/>
    <p:sldId id="357" r:id="rId84"/>
    <p:sldId id="481" r:id="rId85"/>
    <p:sldId id="359" r:id="rId86"/>
    <p:sldId id="363" r:id="rId87"/>
    <p:sldId id="364" r:id="rId88"/>
    <p:sldId id="482" r:id="rId89"/>
    <p:sldId id="483" r:id="rId90"/>
    <p:sldId id="365" r:id="rId91"/>
    <p:sldId id="366" r:id="rId92"/>
    <p:sldId id="369" r:id="rId93"/>
    <p:sldId id="371" r:id="rId94"/>
    <p:sldId id="370" r:id="rId95"/>
    <p:sldId id="360" r:id="rId96"/>
    <p:sldId id="484" r:id="rId97"/>
    <p:sldId id="485" r:id="rId98"/>
    <p:sldId id="373" r:id="rId99"/>
    <p:sldId id="383" r:id="rId100"/>
    <p:sldId id="388" r:id="rId101"/>
    <p:sldId id="389" r:id="rId102"/>
    <p:sldId id="391" r:id="rId103"/>
    <p:sldId id="390" r:id="rId104"/>
    <p:sldId id="387" r:id="rId105"/>
    <p:sldId id="392" r:id="rId106"/>
    <p:sldId id="395" r:id="rId107"/>
    <p:sldId id="396" r:id="rId108"/>
    <p:sldId id="397" r:id="rId109"/>
    <p:sldId id="398" r:id="rId110"/>
    <p:sldId id="399" r:id="rId111"/>
    <p:sldId id="400" r:id="rId112"/>
    <p:sldId id="401" r:id="rId113"/>
    <p:sldId id="402" r:id="rId114"/>
    <p:sldId id="403" r:id="rId115"/>
    <p:sldId id="404" r:id="rId116"/>
    <p:sldId id="405" r:id="rId117"/>
    <p:sldId id="406" r:id="rId118"/>
    <p:sldId id="408" r:id="rId119"/>
    <p:sldId id="409" r:id="rId120"/>
    <p:sldId id="410" r:id="rId121"/>
    <p:sldId id="411" r:id="rId122"/>
    <p:sldId id="412" r:id="rId123"/>
    <p:sldId id="486" r:id="rId124"/>
    <p:sldId id="413" r:id="rId125"/>
    <p:sldId id="414" r:id="rId126"/>
    <p:sldId id="415" r:id="rId127"/>
    <p:sldId id="416" r:id="rId128"/>
    <p:sldId id="417" r:id="rId129"/>
    <p:sldId id="418" r:id="rId130"/>
    <p:sldId id="419" r:id="rId131"/>
    <p:sldId id="420" r:id="rId132"/>
    <p:sldId id="421" r:id="rId133"/>
    <p:sldId id="422" r:id="rId134"/>
    <p:sldId id="423" r:id="rId135"/>
    <p:sldId id="425" r:id="rId136"/>
    <p:sldId id="426" r:id="rId137"/>
    <p:sldId id="427" r:id="rId138"/>
    <p:sldId id="468" r:id="rId139"/>
    <p:sldId id="429" r:id="rId140"/>
    <p:sldId id="430" r:id="rId141"/>
    <p:sldId id="431" r:id="rId142"/>
    <p:sldId id="432" r:id="rId143"/>
    <p:sldId id="433" r:id="rId144"/>
    <p:sldId id="428" r:id="rId145"/>
    <p:sldId id="435" r:id="rId146"/>
    <p:sldId id="436" r:id="rId147"/>
    <p:sldId id="437" r:id="rId148"/>
    <p:sldId id="438" r:id="rId149"/>
    <p:sldId id="439" r:id="rId150"/>
    <p:sldId id="440" r:id="rId151"/>
    <p:sldId id="441" r:id="rId152"/>
    <p:sldId id="442" r:id="rId153"/>
    <p:sldId id="443" r:id="rId154"/>
    <p:sldId id="444" r:id="rId155"/>
    <p:sldId id="445" r:id="rId156"/>
    <p:sldId id="446" r:id="rId157"/>
    <p:sldId id="447" r:id="rId158"/>
    <p:sldId id="448" r:id="rId159"/>
    <p:sldId id="449" r:id="rId160"/>
    <p:sldId id="450" r:id="rId161"/>
    <p:sldId id="452" r:id="rId162"/>
    <p:sldId id="453" r:id="rId163"/>
    <p:sldId id="454" r:id="rId164"/>
    <p:sldId id="455" r:id="rId165"/>
    <p:sldId id="456" r:id="rId166"/>
    <p:sldId id="458" r:id="rId167"/>
    <p:sldId id="459" r:id="rId168"/>
    <p:sldId id="462" r:id="rId169"/>
    <p:sldId id="460" r:id="rId170"/>
    <p:sldId id="461" r:id="rId171"/>
    <p:sldId id="487" r:id="rId172"/>
    <p:sldId id="464" r:id="rId173"/>
    <p:sldId id="466" r:id="rId174"/>
    <p:sldId id="465" r:id="rId1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C3ADCE-B066-3A4A-49F7-EE6CDF148E6F}" v="54" dt="2018-09-17T17:39:12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63" Type="http://schemas.openxmlformats.org/officeDocument/2006/relationships/slide" Target="slides/slide55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159" Type="http://schemas.openxmlformats.org/officeDocument/2006/relationships/slide" Target="slides/slide151.xml"/><Relationship Id="rId170" Type="http://schemas.openxmlformats.org/officeDocument/2006/relationships/slide" Target="slides/slide162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53" Type="http://schemas.openxmlformats.org/officeDocument/2006/relationships/slide" Target="slides/slide45.xml"/><Relationship Id="rId74" Type="http://schemas.openxmlformats.org/officeDocument/2006/relationships/slide" Target="slides/slide66.xml"/><Relationship Id="rId128" Type="http://schemas.openxmlformats.org/officeDocument/2006/relationships/slide" Target="slides/slide120.xml"/><Relationship Id="rId149" Type="http://schemas.openxmlformats.org/officeDocument/2006/relationships/slide" Target="slides/slide141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181" Type="http://schemas.microsoft.com/office/2016/11/relationships/changesInfo" Target="changesInfos/changesInfo1.xml"/><Relationship Id="rId22" Type="http://schemas.openxmlformats.org/officeDocument/2006/relationships/slide" Target="slides/slide14.xml"/><Relationship Id="rId43" Type="http://schemas.openxmlformats.org/officeDocument/2006/relationships/slide" Target="slides/slide35.xml"/><Relationship Id="rId64" Type="http://schemas.openxmlformats.org/officeDocument/2006/relationships/slide" Target="slides/slide56.xml"/><Relationship Id="rId118" Type="http://schemas.openxmlformats.org/officeDocument/2006/relationships/slide" Target="slides/slide110.xml"/><Relationship Id="rId139" Type="http://schemas.openxmlformats.org/officeDocument/2006/relationships/slide" Target="slides/slide131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71" Type="http://schemas.openxmlformats.org/officeDocument/2006/relationships/slide" Target="slides/slide163.xml"/><Relationship Id="rId12" Type="http://schemas.openxmlformats.org/officeDocument/2006/relationships/slide" Target="slides/slide4.xml"/><Relationship Id="rId33" Type="http://schemas.openxmlformats.org/officeDocument/2006/relationships/slide" Target="slides/slide25.xml"/><Relationship Id="rId108" Type="http://schemas.openxmlformats.org/officeDocument/2006/relationships/slide" Target="slides/slide100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5" Type="http://schemas.openxmlformats.org/officeDocument/2006/relationships/slide" Target="slides/slide67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61" Type="http://schemas.openxmlformats.org/officeDocument/2006/relationships/slide" Target="slides/slide153.xml"/><Relationship Id="rId182" Type="http://schemas.microsoft.com/office/2015/10/relationships/revisionInfo" Target="revisionInfo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5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51" Type="http://schemas.openxmlformats.org/officeDocument/2006/relationships/slide" Target="slides/slide143.xml"/><Relationship Id="rId156" Type="http://schemas.openxmlformats.org/officeDocument/2006/relationships/slide" Target="slides/slide148.xml"/><Relationship Id="rId177" Type="http://schemas.openxmlformats.org/officeDocument/2006/relationships/presProps" Target="presProps.xml"/><Relationship Id="rId172" Type="http://schemas.openxmlformats.org/officeDocument/2006/relationships/slide" Target="slides/slide16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slide" Target="slides/slide133.xml"/><Relationship Id="rId146" Type="http://schemas.openxmlformats.org/officeDocument/2006/relationships/slide" Target="slides/slide138.xml"/><Relationship Id="rId167" Type="http://schemas.openxmlformats.org/officeDocument/2006/relationships/slide" Target="slides/slide15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162" Type="http://schemas.openxmlformats.org/officeDocument/2006/relationships/slide" Target="slides/slide15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178" Type="http://schemas.openxmlformats.org/officeDocument/2006/relationships/viewProps" Target="view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52" Type="http://schemas.openxmlformats.org/officeDocument/2006/relationships/slide" Target="slides/slide144.xml"/><Relationship Id="rId173" Type="http://schemas.openxmlformats.org/officeDocument/2006/relationships/slide" Target="slides/slide16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slide" Target="slides/slide160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slide" Target="slides/slide155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74" Type="http://schemas.openxmlformats.org/officeDocument/2006/relationships/slide" Target="slides/slide166.xml"/><Relationship Id="rId179" Type="http://schemas.openxmlformats.org/officeDocument/2006/relationships/theme" Target="theme/theme1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48" Type="http://schemas.openxmlformats.org/officeDocument/2006/relationships/slide" Target="slides/slide140.xml"/><Relationship Id="rId164" Type="http://schemas.openxmlformats.org/officeDocument/2006/relationships/slide" Target="slides/slide156.xml"/><Relationship Id="rId169" Type="http://schemas.openxmlformats.org/officeDocument/2006/relationships/slide" Target="slides/slide1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80" Type="http://schemas.openxmlformats.org/officeDocument/2006/relationships/tableStyles" Target="tableStyles.xml"/><Relationship Id="rId26" Type="http://schemas.openxmlformats.org/officeDocument/2006/relationships/slide" Target="slides/slide18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54" Type="http://schemas.openxmlformats.org/officeDocument/2006/relationships/slide" Target="slides/slide146.xml"/><Relationship Id="rId175" Type="http://schemas.openxmlformats.org/officeDocument/2006/relationships/slide" Target="slides/slide167.xml"/><Relationship Id="rId16" Type="http://schemas.openxmlformats.org/officeDocument/2006/relationships/slide" Target="slides/slide8.xml"/><Relationship Id="rId37" Type="http://schemas.openxmlformats.org/officeDocument/2006/relationships/slide" Target="slides/slide29.xml"/><Relationship Id="rId58" Type="http://schemas.openxmlformats.org/officeDocument/2006/relationships/slide" Target="slides/slide50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44" Type="http://schemas.openxmlformats.org/officeDocument/2006/relationships/slide" Target="slides/slide136.xml"/><Relationship Id="rId90" Type="http://schemas.openxmlformats.org/officeDocument/2006/relationships/slide" Target="slides/slide82.xml"/><Relationship Id="rId165" Type="http://schemas.openxmlformats.org/officeDocument/2006/relationships/slide" Target="slides/slide157.xml"/><Relationship Id="rId27" Type="http://schemas.openxmlformats.org/officeDocument/2006/relationships/slide" Target="slides/slide19.xml"/><Relationship Id="rId48" Type="http://schemas.openxmlformats.org/officeDocument/2006/relationships/slide" Target="slides/slide40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34" Type="http://schemas.openxmlformats.org/officeDocument/2006/relationships/slide" Target="slides/slide126.xml"/><Relationship Id="rId80" Type="http://schemas.openxmlformats.org/officeDocument/2006/relationships/slide" Target="slides/slide72.xml"/><Relationship Id="rId155" Type="http://schemas.openxmlformats.org/officeDocument/2006/relationships/slide" Target="slides/slide147.xml"/><Relationship Id="rId176" Type="http://schemas.openxmlformats.org/officeDocument/2006/relationships/notesMaster" Target="notesMasters/notesMaster1.xml"/><Relationship Id="rId17" Type="http://schemas.openxmlformats.org/officeDocument/2006/relationships/slide" Target="slides/slide9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24" Type="http://schemas.openxmlformats.org/officeDocument/2006/relationships/slide" Target="slides/slide116.xml"/><Relationship Id="rId70" Type="http://schemas.openxmlformats.org/officeDocument/2006/relationships/slide" Target="slides/slide62.xml"/><Relationship Id="rId91" Type="http://schemas.openxmlformats.org/officeDocument/2006/relationships/slide" Target="slides/slide83.xml"/><Relationship Id="rId145" Type="http://schemas.openxmlformats.org/officeDocument/2006/relationships/slide" Target="slides/slide137.xml"/><Relationship Id="rId166" Type="http://schemas.openxmlformats.org/officeDocument/2006/relationships/slide" Target="slides/slide158.xml"/><Relationship Id="rId1" Type="http://schemas.openxmlformats.org/officeDocument/2006/relationships/customXml" Target="../customXml/item1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lanik, Jacob" userId="S::jacob.ollanik@tusd1.org::0cd7b08a-0efe-4f7d-b84e-5edfcd9fb52b" providerId="AD" clId="Web-{02AE70E4-02A3-A06A-43DB-B0E6DE81B35F}"/>
    <pc:docChg chg="delSld modSld">
      <pc:chgData name="Ollanik, Jacob" userId="S::jacob.ollanik@tusd1.org::0cd7b08a-0efe-4f7d-b84e-5edfcd9fb52b" providerId="AD" clId="Web-{02AE70E4-02A3-A06A-43DB-B0E6DE81B35F}" dt="2018-09-13T20:59:58.798" v="3"/>
      <pc:docMkLst>
        <pc:docMk/>
      </pc:docMkLst>
      <pc:sldChg chg="del">
        <pc:chgData name="Ollanik, Jacob" userId="S::jacob.ollanik@tusd1.org::0cd7b08a-0efe-4f7d-b84e-5edfcd9fb52b" providerId="AD" clId="Web-{02AE70E4-02A3-A06A-43DB-B0E6DE81B35F}" dt="2018-09-13T20:59:58.798" v="3"/>
        <pc:sldMkLst>
          <pc:docMk/>
          <pc:sldMk cId="2155348001" sldId="330"/>
        </pc:sldMkLst>
      </pc:sldChg>
      <pc:sldChg chg="modSp del">
        <pc:chgData name="Ollanik, Jacob" userId="S::jacob.ollanik@tusd1.org::0cd7b08a-0efe-4f7d-b84e-5edfcd9fb52b" providerId="AD" clId="Web-{02AE70E4-02A3-A06A-43DB-B0E6DE81B35F}" dt="2018-09-13T20:59:57.188" v="2"/>
        <pc:sldMkLst>
          <pc:docMk/>
          <pc:sldMk cId="834781080" sldId="331"/>
        </pc:sldMkLst>
        <pc:spChg chg="mod">
          <ac:chgData name="Ollanik, Jacob" userId="S::jacob.ollanik@tusd1.org::0cd7b08a-0efe-4f7d-b84e-5edfcd9fb52b" providerId="AD" clId="Web-{02AE70E4-02A3-A06A-43DB-B0E6DE81B35F}" dt="2018-09-13T20:58:29.765" v="0" actId="1076"/>
          <ac:spMkLst>
            <pc:docMk/>
            <pc:sldMk cId="834781080" sldId="331"/>
            <ac:spMk id="2" creationId="{00000000-0000-0000-0000-000000000000}"/>
          </ac:spMkLst>
        </pc:spChg>
        <pc:picChg chg="mod">
          <ac:chgData name="Ollanik, Jacob" userId="S::jacob.ollanik@tusd1.org::0cd7b08a-0efe-4f7d-b84e-5edfcd9fb52b" providerId="AD" clId="Web-{02AE70E4-02A3-A06A-43DB-B0E6DE81B35F}" dt="2018-09-13T20:58:49.546" v="1" actId="14100"/>
          <ac:picMkLst>
            <pc:docMk/>
            <pc:sldMk cId="834781080" sldId="331"/>
            <ac:picMk id="3" creationId="{00000000-0000-0000-0000-000000000000}"/>
          </ac:picMkLst>
        </pc:picChg>
      </pc:sldChg>
    </pc:docChg>
  </pc:docChgLst>
  <pc:docChgLst>
    <pc:chgData name="Ollanik, Jacob" userId="S::jacob.ollanik@tusd1.org::0cd7b08a-0efe-4f7d-b84e-5edfcd9fb52b" providerId="AD" clId="Web-{D702369E-AFC3-03B7-E22E-086A609FAFD1}"/>
    <pc:docChg chg="addSld delSld modSld sldOrd">
      <pc:chgData name="Ollanik, Jacob" userId="S::jacob.ollanik@tusd1.org::0cd7b08a-0efe-4f7d-b84e-5edfcd9fb52b" providerId="AD" clId="Web-{D702369E-AFC3-03B7-E22E-086A609FAFD1}" dt="2018-09-14T17:39:58.258" v="463" actId="20577"/>
      <pc:docMkLst>
        <pc:docMk/>
      </pc:docMkLst>
      <pc:sldChg chg="delSp">
        <pc:chgData name="Ollanik, Jacob" userId="S::jacob.ollanik@tusd1.org::0cd7b08a-0efe-4f7d-b84e-5edfcd9fb52b" providerId="AD" clId="Web-{D702369E-AFC3-03B7-E22E-086A609FAFD1}" dt="2018-09-14T14:22:34.643" v="0"/>
        <pc:sldMkLst>
          <pc:docMk/>
          <pc:sldMk cId="3076021086" sldId="257"/>
        </pc:sldMkLst>
        <pc:spChg chg="del">
          <ac:chgData name="Ollanik, Jacob" userId="S::jacob.ollanik@tusd1.org::0cd7b08a-0efe-4f7d-b84e-5edfcd9fb52b" providerId="AD" clId="Web-{D702369E-AFC3-03B7-E22E-086A609FAFD1}" dt="2018-09-14T14:22:34.643" v="0"/>
          <ac:spMkLst>
            <pc:docMk/>
            <pc:sldMk cId="3076021086" sldId="257"/>
            <ac:spMk id="4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D702369E-AFC3-03B7-E22E-086A609FAFD1}" dt="2018-09-14T15:12:46.344" v="454"/>
        <pc:sldMkLst>
          <pc:docMk/>
          <pc:sldMk cId="4285295687" sldId="333"/>
        </pc:sldMkLst>
      </pc:sldChg>
      <pc:sldChg chg="modSp">
        <pc:chgData name="Ollanik, Jacob" userId="S::jacob.ollanik@tusd1.org::0cd7b08a-0efe-4f7d-b84e-5edfcd9fb52b" providerId="AD" clId="Web-{D702369E-AFC3-03B7-E22E-086A609FAFD1}" dt="2018-09-14T17:39:57.320" v="461" actId="20577"/>
        <pc:sldMkLst>
          <pc:docMk/>
          <pc:sldMk cId="380689573" sldId="336"/>
        </pc:sldMkLst>
        <pc:spChg chg="mod">
          <ac:chgData name="Ollanik, Jacob" userId="S::jacob.ollanik@tusd1.org::0cd7b08a-0efe-4f7d-b84e-5edfcd9fb52b" providerId="AD" clId="Web-{D702369E-AFC3-03B7-E22E-086A609FAFD1}" dt="2018-09-14T17:39:57.320" v="461" actId="20577"/>
          <ac:spMkLst>
            <pc:docMk/>
            <pc:sldMk cId="380689573" sldId="336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D702369E-AFC3-03B7-E22E-086A609FAFD1}" dt="2018-09-14T15:16:31.298" v="459" actId="20577"/>
        <pc:sldMkLst>
          <pc:docMk/>
          <pc:sldMk cId="3562987783" sldId="339"/>
        </pc:sldMkLst>
        <pc:spChg chg="mod">
          <ac:chgData name="Ollanik, Jacob" userId="S::jacob.ollanik@tusd1.org::0cd7b08a-0efe-4f7d-b84e-5edfcd9fb52b" providerId="AD" clId="Web-{D702369E-AFC3-03B7-E22E-086A609FAFD1}" dt="2018-09-14T15:16:31.298" v="459" actId="20577"/>
          <ac:spMkLst>
            <pc:docMk/>
            <pc:sldMk cId="3562987783" sldId="339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D702369E-AFC3-03B7-E22E-086A609FAFD1}" dt="2018-09-14T14:24:27.425" v="7" actId="20577"/>
        <pc:sldMkLst>
          <pc:docMk/>
          <pc:sldMk cId="3350299735" sldId="342"/>
        </pc:sldMkLst>
        <pc:spChg chg="mod">
          <ac:chgData name="Ollanik, Jacob" userId="S::jacob.ollanik@tusd1.org::0cd7b08a-0efe-4f7d-b84e-5edfcd9fb52b" providerId="AD" clId="Web-{D702369E-AFC3-03B7-E22E-086A609FAFD1}" dt="2018-09-14T14:24:27.425" v="7" actId="20577"/>
          <ac:spMkLst>
            <pc:docMk/>
            <pc:sldMk cId="3350299735" sldId="342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D702369E-AFC3-03B7-E22E-086A609FAFD1}" dt="2018-09-14T14:24:47.925" v="15" actId="20577"/>
        <pc:sldMkLst>
          <pc:docMk/>
          <pc:sldMk cId="3283033196" sldId="344"/>
        </pc:sldMkLst>
        <pc:spChg chg="mod">
          <ac:chgData name="Ollanik, Jacob" userId="S::jacob.ollanik@tusd1.org::0cd7b08a-0efe-4f7d-b84e-5edfcd9fb52b" providerId="AD" clId="Web-{D702369E-AFC3-03B7-E22E-086A609FAFD1}" dt="2018-09-14T14:24:47.925" v="15" actId="20577"/>
          <ac:spMkLst>
            <pc:docMk/>
            <pc:sldMk cId="3283033196" sldId="344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D702369E-AFC3-03B7-E22E-086A609FAFD1}" dt="2018-09-14T14:34:48.040" v="215" actId="20577"/>
        <pc:sldMkLst>
          <pc:docMk/>
          <pc:sldMk cId="1235040273" sldId="357"/>
        </pc:sldMkLst>
        <pc:spChg chg="mod">
          <ac:chgData name="Ollanik, Jacob" userId="S::jacob.ollanik@tusd1.org::0cd7b08a-0efe-4f7d-b84e-5edfcd9fb52b" providerId="AD" clId="Web-{D702369E-AFC3-03B7-E22E-086A609FAFD1}" dt="2018-09-14T14:34:48.040" v="215" actId="20577"/>
          <ac:spMkLst>
            <pc:docMk/>
            <pc:sldMk cId="1235040273" sldId="357"/>
            <ac:spMk id="4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D702369E-AFC3-03B7-E22E-086A609FAFD1}" dt="2018-09-14T14:31:49.711" v="49"/>
        <pc:sldMkLst>
          <pc:docMk/>
          <pc:sldMk cId="887225564" sldId="358"/>
        </pc:sldMkLst>
      </pc:sldChg>
      <pc:sldChg chg="addSp delSp modSp">
        <pc:chgData name="Ollanik, Jacob" userId="S::jacob.ollanik@tusd1.org::0cd7b08a-0efe-4f7d-b84e-5edfcd9fb52b" providerId="AD" clId="Web-{D702369E-AFC3-03B7-E22E-086A609FAFD1}" dt="2018-09-14T14:35:57.403" v="231" actId="14100"/>
        <pc:sldMkLst>
          <pc:docMk/>
          <pc:sldMk cId="1826423392" sldId="359"/>
        </pc:sldMkLst>
        <pc:spChg chg="mod">
          <ac:chgData name="Ollanik, Jacob" userId="S::jacob.ollanik@tusd1.org::0cd7b08a-0efe-4f7d-b84e-5edfcd9fb52b" providerId="AD" clId="Web-{D702369E-AFC3-03B7-E22E-086A609FAFD1}" dt="2018-09-14T14:35:26.840" v="222" actId="20577"/>
          <ac:spMkLst>
            <pc:docMk/>
            <pc:sldMk cId="1826423392" sldId="359"/>
            <ac:spMk id="3" creationId="{00000000-0000-0000-0000-000000000000}"/>
          </ac:spMkLst>
        </pc:spChg>
        <pc:picChg chg="del">
          <ac:chgData name="Ollanik, Jacob" userId="S::jacob.ollanik@tusd1.org::0cd7b08a-0efe-4f7d-b84e-5edfcd9fb52b" providerId="AD" clId="Web-{D702369E-AFC3-03B7-E22E-086A609FAFD1}" dt="2018-09-14T14:35:27.934" v="224"/>
          <ac:picMkLst>
            <pc:docMk/>
            <pc:sldMk cId="1826423392" sldId="359"/>
            <ac:picMk id="2" creationId="{00000000-0000-0000-0000-000000000000}"/>
          </ac:picMkLst>
        </pc:picChg>
        <pc:picChg chg="add mod">
          <ac:chgData name="Ollanik, Jacob" userId="S::jacob.ollanik@tusd1.org::0cd7b08a-0efe-4f7d-b84e-5edfcd9fb52b" providerId="AD" clId="Web-{D702369E-AFC3-03B7-E22E-086A609FAFD1}" dt="2018-09-14T14:35:57.403" v="231" actId="14100"/>
          <ac:picMkLst>
            <pc:docMk/>
            <pc:sldMk cId="1826423392" sldId="359"/>
            <ac:picMk id="4" creationId="{F277AD45-9C7B-496D-A592-14ABD5145651}"/>
          </ac:picMkLst>
        </pc:picChg>
      </pc:sldChg>
      <pc:sldChg chg="addSp modSp">
        <pc:chgData name="Ollanik, Jacob" userId="S::jacob.ollanik@tusd1.org::0cd7b08a-0efe-4f7d-b84e-5edfcd9fb52b" providerId="AD" clId="Web-{D702369E-AFC3-03B7-E22E-086A609FAFD1}" dt="2018-09-14T14:39:11.582" v="311" actId="14100"/>
        <pc:sldMkLst>
          <pc:docMk/>
          <pc:sldMk cId="1556385410" sldId="360"/>
        </pc:sldMkLst>
        <pc:spChg chg="mod">
          <ac:chgData name="Ollanik, Jacob" userId="S::jacob.ollanik@tusd1.org::0cd7b08a-0efe-4f7d-b84e-5edfcd9fb52b" providerId="AD" clId="Web-{D702369E-AFC3-03B7-E22E-086A609FAFD1}" dt="2018-09-14T14:39:04.035" v="306" actId="20577"/>
          <ac:spMkLst>
            <pc:docMk/>
            <pc:sldMk cId="1556385410" sldId="360"/>
            <ac:spMk id="3" creationId="{00000000-0000-0000-0000-000000000000}"/>
          </ac:spMkLst>
        </pc:spChg>
        <pc:picChg chg="add mod">
          <ac:chgData name="Ollanik, Jacob" userId="S::jacob.ollanik@tusd1.org::0cd7b08a-0efe-4f7d-b84e-5edfcd9fb52b" providerId="AD" clId="Web-{D702369E-AFC3-03B7-E22E-086A609FAFD1}" dt="2018-09-14T14:39:11.582" v="311" actId="14100"/>
          <ac:picMkLst>
            <pc:docMk/>
            <pc:sldMk cId="1556385410" sldId="360"/>
            <ac:picMk id="2" creationId="{BADA70FA-8AA3-4625-B8B0-A3FB3D7A1C3C}"/>
          </ac:picMkLst>
        </pc:picChg>
      </pc:sldChg>
      <pc:sldChg chg="del">
        <pc:chgData name="Ollanik, Jacob" userId="S::jacob.ollanik@tusd1.org::0cd7b08a-0efe-4f7d-b84e-5edfcd9fb52b" providerId="AD" clId="Web-{D702369E-AFC3-03B7-E22E-086A609FAFD1}" dt="2018-09-14T14:39:20.488" v="312"/>
        <pc:sldMkLst>
          <pc:docMk/>
          <pc:sldMk cId="50724460" sldId="361"/>
        </pc:sldMkLst>
      </pc:sldChg>
      <pc:sldChg chg="del">
        <pc:chgData name="Ollanik, Jacob" userId="S::jacob.ollanik@tusd1.org::0cd7b08a-0efe-4f7d-b84e-5edfcd9fb52b" providerId="AD" clId="Web-{D702369E-AFC3-03B7-E22E-086A609FAFD1}" dt="2018-09-14T14:39:21.316" v="313"/>
        <pc:sldMkLst>
          <pc:docMk/>
          <pc:sldMk cId="2522723252" sldId="362"/>
        </pc:sldMkLst>
      </pc:sldChg>
      <pc:sldChg chg="ord">
        <pc:chgData name="Ollanik, Jacob" userId="S::jacob.ollanik@tusd1.org::0cd7b08a-0efe-4f7d-b84e-5edfcd9fb52b" providerId="AD" clId="Web-{D702369E-AFC3-03B7-E22E-086A609FAFD1}" dt="2018-09-14T14:39:26.957" v="314"/>
        <pc:sldMkLst>
          <pc:docMk/>
          <pc:sldMk cId="679893889" sldId="363"/>
        </pc:sldMkLst>
      </pc:sldChg>
      <pc:sldChg chg="addSp delSp modSp mod setBg setClrOvrMap">
        <pc:chgData name="Ollanik, Jacob" userId="S::jacob.ollanik@tusd1.org::0cd7b08a-0efe-4f7d-b84e-5edfcd9fb52b" providerId="AD" clId="Web-{D702369E-AFC3-03B7-E22E-086A609FAFD1}" dt="2018-09-14T14:27:18.035" v="32" actId="1076"/>
        <pc:sldMkLst>
          <pc:docMk/>
          <pc:sldMk cId="3624277498" sldId="364"/>
        </pc:sldMkLst>
        <pc:spChg chg="mod ord">
          <ac:chgData name="Ollanik, Jacob" userId="S::jacob.ollanik@tusd1.org::0cd7b08a-0efe-4f7d-b84e-5edfcd9fb52b" providerId="AD" clId="Web-{D702369E-AFC3-03B7-E22E-086A609FAFD1}" dt="2018-09-14T14:26:59.550" v="29"/>
          <ac:spMkLst>
            <pc:docMk/>
            <pc:sldMk cId="3624277498" sldId="364"/>
            <ac:spMk id="3" creationId="{00000000-0000-0000-0000-000000000000}"/>
          </ac:spMkLst>
        </pc:spChg>
        <pc:spChg chg="add del">
          <ac:chgData name="Ollanik, Jacob" userId="S::jacob.ollanik@tusd1.org::0cd7b08a-0efe-4f7d-b84e-5edfcd9fb52b" providerId="AD" clId="Web-{D702369E-AFC3-03B7-E22E-086A609FAFD1}" dt="2018-09-14T14:26:59.550" v="29"/>
          <ac:spMkLst>
            <pc:docMk/>
            <pc:sldMk cId="3624277498" sldId="364"/>
            <ac:spMk id="8" creationId="{9228552E-C8B1-4A80-8448-0787CE0FC704}"/>
          </ac:spMkLst>
        </pc:spChg>
        <pc:spChg chg="add del">
          <ac:chgData name="Ollanik, Jacob" userId="S::jacob.ollanik@tusd1.org::0cd7b08a-0efe-4f7d-b84e-5edfcd9fb52b" providerId="AD" clId="Web-{D702369E-AFC3-03B7-E22E-086A609FAFD1}" dt="2018-09-14T14:26:50.894" v="25"/>
          <ac:spMkLst>
            <pc:docMk/>
            <pc:sldMk cId="3624277498" sldId="364"/>
            <ac:spMk id="13" creationId="{C5E6CFF1-2F42-4E10-9A97-F116F46F53FE}"/>
          </ac:spMkLst>
        </pc:spChg>
        <pc:picChg chg="add mod modCrop">
          <ac:chgData name="Ollanik, Jacob" userId="S::jacob.ollanik@tusd1.org::0cd7b08a-0efe-4f7d-b84e-5edfcd9fb52b" providerId="AD" clId="Web-{D702369E-AFC3-03B7-E22E-086A609FAFD1}" dt="2018-09-14T14:27:18.035" v="32" actId="1076"/>
          <ac:picMkLst>
            <pc:docMk/>
            <pc:sldMk cId="3624277498" sldId="364"/>
            <ac:picMk id="2" creationId="{4263BBE6-8900-4026-BE0F-3A54B1EBA260}"/>
          </ac:picMkLst>
        </pc:picChg>
        <pc:cxnChg chg="add del">
          <ac:chgData name="Ollanik, Jacob" userId="S::jacob.ollanik@tusd1.org::0cd7b08a-0efe-4f7d-b84e-5edfcd9fb52b" providerId="AD" clId="Web-{D702369E-AFC3-03B7-E22E-086A609FAFD1}" dt="2018-09-14T14:26:50.894" v="25"/>
          <ac:cxnSpMkLst>
            <pc:docMk/>
            <pc:sldMk cId="3624277498" sldId="364"/>
            <ac:cxnSpMk id="15" creationId="{67182200-4859-4C8D-BCBB-55B245C28BA3}"/>
          </ac:cxnSpMkLst>
        </pc:cxnChg>
      </pc:sldChg>
      <pc:sldChg chg="addSp modSp">
        <pc:chgData name="Ollanik, Jacob" userId="S::jacob.ollanik@tusd1.org::0cd7b08a-0efe-4f7d-b84e-5edfcd9fb52b" providerId="AD" clId="Web-{D702369E-AFC3-03B7-E22E-086A609FAFD1}" dt="2018-09-14T14:41:39.724" v="361" actId="14100"/>
        <pc:sldMkLst>
          <pc:docMk/>
          <pc:sldMk cId="3557298432" sldId="366"/>
        </pc:sldMkLst>
        <pc:spChg chg="mod">
          <ac:chgData name="Ollanik, Jacob" userId="S::jacob.ollanik@tusd1.org::0cd7b08a-0efe-4f7d-b84e-5edfcd9fb52b" providerId="AD" clId="Web-{D702369E-AFC3-03B7-E22E-086A609FAFD1}" dt="2018-09-14T14:41:17.442" v="357" actId="20577"/>
          <ac:spMkLst>
            <pc:docMk/>
            <pc:sldMk cId="3557298432" sldId="366"/>
            <ac:spMk id="3" creationId="{00000000-0000-0000-0000-000000000000}"/>
          </ac:spMkLst>
        </pc:spChg>
        <pc:picChg chg="add mod">
          <ac:chgData name="Ollanik, Jacob" userId="S::jacob.ollanik@tusd1.org::0cd7b08a-0efe-4f7d-b84e-5edfcd9fb52b" providerId="AD" clId="Web-{D702369E-AFC3-03B7-E22E-086A609FAFD1}" dt="2018-09-14T14:41:39.724" v="361" actId="14100"/>
          <ac:picMkLst>
            <pc:docMk/>
            <pc:sldMk cId="3557298432" sldId="366"/>
            <ac:picMk id="2" creationId="{93B6055D-348E-426C-8E40-02F5EC6B433A}"/>
          </ac:picMkLst>
        </pc:picChg>
      </pc:sldChg>
      <pc:sldChg chg="del">
        <pc:chgData name="Ollanik, Jacob" userId="S::jacob.ollanik@tusd1.org::0cd7b08a-0efe-4f7d-b84e-5edfcd9fb52b" providerId="AD" clId="Web-{D702369E-AFC3-03B7-E22E-086A609FAFD1}" dt="2018-09-14T14:41:45.614" v="362"/>
        <pc:sldMkLst>
          <pc:docMk/>
          <pc:sldMk cId="78156732" sldId="367"/>
        </pc:sldMkLst>
      </pc:sldChg>
      <pc:sldChg chg="del">
        <pc:chgData name="Ollanik, Jacob" userId="S::jacob.ollanik@tusd1.org::0cd7b08a-0efe-4f7d-b84e-5edfcd9fb52b" providerId="AD" clId="Web-{D702369E-AFC3-03B7-E22E-086A609FAFD1}" dt="2018-09-14T14:41:46.895" v="363"/>
        <pc:sldMkLst>
          <pc:docMk/>
          <pc:sldMk cId="292904244" sldId="368"/>
        </pc:sldMkLst>
      </pc:sldChg>
      <pc:sldChg chg="modSp">
        <pc:chgData name="Ollanik, Jacob" userId="S::jacob.ollanik@tusd1.org::0cd7b08a-0efe-4f7d-b84e-5edfcd9fb52b" providerId="AD" clId="Web-{D702369E-AFC3-03B7-E22E-086A609FAFD1}" dt="2018-09-14T14:41:55.349" v="366" actId="20577"/>
        <pc:sldMkLst>
          <pc:docMk/>
          <pc:sldMk cId="1286785942" sldId="369"/>
        </pc:sldMkLst>
        <pc:spChg chg="mod">
          <ac:chgData name="Ollanik, Jacob" userId="S::jacob.ollanik@tusd1.org::0cd7b08a-0efe-4f7d-b84e-5edfcd9fb52b" providerId="AD" clId="Web-{D702369E-AFC3-03B7-E22E-086A609FAFD1}" dt="2018-09-14T14:41:55.349" v="366" actId="20577"/>
          <ac:spMkLst>
            <pc:docMk/>
            <pc:sldMk cId="1286785942" sldId="369"/>
            <ac:spMk id="4" creationId="{00000000-0000-0000-0000-000000000000}"/>
          </ac:spMkLst>
        </pc:spChg>
      </pc:sldChg>
      <pc:sldChg chg="addSp delSp modSp">
        <pc:chgData name="Ollanik, Jacob" userId="S::jacob.ollanik@tusd1.org::0cd7b08a-0efe-4f7d-b84e-5edfcd9fb52b" providerId="AD" clId="Web-{D702369E-AFC3-03B7-E22E-086A609FAFD1}" dt="2018-09-14T14:27:49.145" v="38" actId="1076"/>
        <pc:sldMkLst>
          <pc:docMk/>
          <pc:sldMk cId="530024394" sldId="371"/>
        </pc:sldMkLst>
        <pc:spChg chg="add del mod">
          <ac:chgData name="Ollanik, Jacob" userId="S::jacob.ollanik@tusd1.org::0cd7b08a-0efe-4f7d-b84e-5edfcd9fb52b" providerId="AD" clId="Web-{D702369E-AFC3-03B7-E22E-086A609FAFD1}" dt="2018-09-14T14:27:49.145" v="38" actId="1076"/>
          <ac:spMkLst>
            <pc:docMk/>
            <pc:sldMk cId="530024394" sldId="371"/>
            <ac:spMk id="2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D702369E-AFC3-03B7-E22E-086A609FAFD1}" dt="2018-09-14T14:41:57.802" v="368"/>
        <pc:sldMkLst>
          <pc:docMk/>
          <pc:sldMk cId="892939619" sldId="372"/>
        </pc:sldMkLst>
      </pc:sldChg>
      <pc:sldChg chg="modSp">
        <pc:chgData name="Ollanik, Jacob" userId="S::jacob.ollanik@tusd1.org::0cd7b08a-0efe-4f7d-b84e-5edfcd9fb52b" providerId="AD" clId="Web-{D702369E-AFC3-03B7-E22E-086A609FAFD1}" dt="2018-09-14T14:42:17.067" v="375" actId="20577"/>
        <pc:sldMkLst>
          <pc:docMk/>
          <pc:sldMk cId="2634600756" sldId="373"/>
        </pc:sldMkLst>
        <pc:spChg chg="mod">
          <ac:chgData name="Ollanik, Jacob" userId="S::jacob.ollanik@tusd1.org::0cd7b08a-0efe-4f7d-b84e-5edfcd9fb52b" providerId="AD" clId="Web-{D702369E-AFC3-03B7-E22E-086A609FAFD1}" dt="2018-09-14T14:42:17.067" v="375" actId="20577"/>
          <ac:spMkLst>
            <pc:docMk/>
            <pc:sldMk cId="2634600756" sldId="373"/>
            <ac:spMk id="2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D702369E-AFC3-03B7-E22E-086A609FAFD1}" dt="2018-09-14T14:28:11.660" v="39"/>
        <pc:sldMkLst>
          <pc:docMk/>
          <pc:sldMk cId="224405785" sldId="375"/>
        </pc:sldMkLst>
      </pc:sldChg>
      <pc:sldChg chg="del">
        <pc:chgData name="Ollanik, Jacob" userId="S::jacob.ollanik@tusd1.org::0cd7b08a-0efe-4f7d-b84e-5edfcd9fb52b" providerId="AD" clId="Web-{D702369E-AFC3-03B7-E22E-086A609FAFD1}" dt="2018-09-14T14:28:12.567" v="40"/>
        <pc:sldMkLst>
          <pc:docMk/>
          <pc:sldMk cId="1409944886" sldId="376"/>
        </pc:sldMkLst>
      </pc:sldChg>
      <pc:sldChg chg="del">
        <pc:chgData name="Ollanik, Jacob" userId="S::jacob.ollanik@tusd1.org::0cd7b08a-0efe-4f7d-b84e-5edfcd9fb52b" providerId="AD" clId="Web-{D702369E-AFC3-03B7-E22E-086A609FAFD1}" dt="2018-09-14T14:29:13.145" v="41"/>
        <pc:sldMkLst>
          <pc:docMk/>
          <pc:sldMk cId="1881781375" sldId="378"/>
        </pc:sldMkLst>
      </pc:sldChg>
      <pc:sldChg chg="del">
        <pc:chgData name="Ollanik, Jacob" userId="S::jacob.ollanik@tusd1.org::0cd7b08a-0efe-4f7d-b84e-5edfcd9fb52b" providerId="AD" clId="Web-{D702369E-AFC3-03B7-E22E-086A609FAFD1}" dt="2018-09-14T14:29:14.239" v="42"/>
        <pc:sldMkLst>
          <pc:docMk/>
          <pc:sldMk cId="930744273" sldId="379"/>
        </pc:sldMkLst>
      </pc:sldChg>
      <pc:sldChg chg="del">
        <pc:chgData name="Ollanik, Jacob" userId="S::jacob.ollanik@tusd1.org::0cd7b08a-0efe-4f7d-b84e-5edfcd9fb52b" providerId="AD" clId="Web-{D702369E-AFC3-03B7-E22E-086A609FAFD1}" dt="2018-09-14T14:29:18.910" v="43"/>
        <pc:sldMkLst>
          <pc:docMk/>
          <pc:sldMk cId="2787622233" sldId="380"/>
        </pc:sldMkLst>
      </pc:sldChg>
      <pc:sldChg chg="del">
        <pc:chgData name="Ollanik, Jacob" userId="S::jacob.ollanik@tusd1.org::0cd7b08a-0efe-4f7d-b84e-5edfcd9fb52b" providerId="AD" clId="Web-{D702369E-AFC3-03B7-E22E-086A609FAFD1}" dt="2018-09-14T14:29:20.364" v="44"/>
        <pc:sldMkLst>
          <pc:docMk/>
          <pc:sldMk cId="3023606015" sldId="381"/>
        </pc:sldMkLst>
      </pc:sldChg>
      <pc:sldChg chg="del">
        <pc:chgData name="Ollanik, Jacob" userId="S::jacob.ollanik@tusd1.org::0cd7b08a-0efe-4f7d-b84e-5edfcd9fb52b" providerId="AD" clId="Web-{D702369E-AFC3-03B7-E22E-086A609FAFD1}" dt="2018-09-14T14:29:23.567" v="45"/>
        <pc:sldMkLst>
          <pc:docMk/>
          <pc:sldMk cId="1734108003" sldId="382"/>
        </pc:sldMkLst>
      </pc:sldChg>
      <pc:sldChg chg="modSp">
        <pc:chgData name="Ollanik, Jacob" userId="S::jacob.ollanik@tusd1.org::0cd7b08a-0efe-4f7d-b84e-5edfcd9fb52b" providerId="AD" clId="Web-{D702369E-AFC3-03B7-E22E-086A609FAFD1}" dt="2018-09-14T14:42:30.177" v="378" actId="20577"/>
        <pc:sldMkLst>
          <pc:docMk/>
          <pc:sldMk cId="2679531069" sldId="383"/>
        </pc:sldMkLst>
        <pc:spChg chg="mod">
          <ac:chgData name="Ollanik, Jacob" userId="S::jacob.ollanik@tusd1.org::0cd7b08a-0efe-4f7d-b84e-5edfcd9fb52b" providerId="AD" clId="Web-{D702369E-AFC3-03B7-E22E-086A609FAFD1}" dt="2018-09-14T14:42:30.177" v="378" actId="20577"/>
          <ac:spMkLst>
            <pc:docMk/>
            <pc:sldMk cId="2679531069" sldId="383"/>
            <ac:spMk id="4" creationId="{00000000-0000-0000-0000-000000000000}"/>
          </ac:spMkLst>
        </pc:spChg>
      </pc:sldChg>
      <pc:sldChg chg="ord">
        <pc:chgData name="Ollanik, Jacob" userId="S::jacob.ollanik@tusd1.org::0cd7b08a-0efe-4f7d-b84e-5edfcd9fb52b" providerId="AD" clId="Web-{D702369E-AFC3-03B7-E22E-086A609FAFD1}" dt="2018-09-14T14:30:43.242" v="48"/>
        <pc:sldMkLst>
          <pc:docMk/>
          <pc:sldMk cId="3618872503" sldId="387"/>
        </pc:sldMkLst>
      </pc:sldChg>
      <pc:sldChg chg="addSp delSp modSp">
        <pc:chgData name="Ollanik, Jacob" userId="S::jacob.ollanik@tusd1.org::0cd7b08a-0efe-4f7d-b84e-5edfcd9fb52b" providerId="AD" clId="Web-{D702369E-AFC3-03B7-E22E-086A609FAFD1}" dt="2018-09-14T14:43:25.334" v="385" actId="14100"/>
        <pc:sldMkLst>
          <pc:docMk/>
          <pc:sldMk cId="2606846635" sldId="411"/>
        </pc:sldMkLst>
        <pc:spChg chg="mod">
          <ac:chgData name="Ollanik, Jacob" userId="S::jacob.ollanik@tusd1.org::0cd7b08a-0efe-4f7d-b84e-5edfcd9fb52b" providerId="AD" clId="Web-{D702369E-AFC3-03B7-E22E-086A609FAFD1}" dt="2018-09-14T14:43:16.412" v="383" actId="1076"/>
          <ac:spMkLst>
            <pc:docMk/>
            <pc:sldMk cId="2606846635" sldId="411"/>
            <ac:spMk id="4" creationId="{00000000-0000-0000-0000-000000000000}"/>
          </ac:spMkLst>
        </pc:spChg>
        <pc:picChg chg="add mod">
          <ac:chgData name="Ollanik, Jacob" userId="S::jacob.ollanik@tusd1.org::0cd7b08a-0efe-4f7d-b84e-5edfcd9fb52b" providerId="AD" clId="Web-{D702369E-AFC3-03B7-E22E-086A609FAFD1}" dt="2018-09-14T14:43:25.334" v="385" actId="14100"/>
          <ac:picMkLst>
            <pc:docMk/>
            <pc:sldMk cId="2606846635" sldId="411"/>
            <ac:picMk id="2" creationId="{6AD2CB99-9C23-476A-9E79-FD91226C8011}"/>
          </ac:picMkLst>
        </pc:picChg>
        <pc:picChg chg="del">
          <ac:chgData name="Ollanik, Jacob" userId="S::jacob.ollanik@tusd1.org::0cd7b08a-0efe-4f7d-b84e-5edfcd9fb52b" providerId="AD" clId="Web-{D702369E-AFC3-03B7-E22E-086A609FAFD1}" dt="2018-09-14T14:43:13.037" v="382"/>
          <ac:picMkLst>
            <pc:docMk/>
            <pc:sldMk cId="2606846635" sldId="411"/>
            <ac:picMk id="5" creationId="{00000000-0000-0000-0000-000000000000}"/>
          </ac:picMkLst>
        </pc:picChg>
      </pc:sldChg>
      <pc:sldChg chg="modSp">
        <pc:chgData name="Ollanik, Jacob" userId="S::jacob.ollanik@tusd1.org::0cd7b08a-0efe-4f7d-b84e-5edfcd9fb52b" providerId="AD" clId="Web-{D702369E-AFC3-03B7-E22E-086A609FAFD1}" dt="2018-09-14T14:44:53.913" v="392" actId="20577"/>
        <pc:sldMkLst>
          <pc:docMk/>
          <pc:sldMk cId="59142403" sldId="419"/>
        </pc:sldMkLst>
        <pc:spChg chg="mod">
          <ac:chgData name="Ollanik, Jacob" userId="S::jacob.ollanik@tusd1.org::0cd7b08a-0efe-4f7d-b84e-5edfcd9fb52b" providerId="AD" clId="Web-{D702369E-AFC3-03B7-E22E-086A609FAFD1}" dt="2018-09-14T14:44:53.913" v="392" actId="20577"/>
          <ac:spMkLst>
            <pc:docMk/>
            <pc:sldMk cId="59142403" sldId="419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D702369E-AFC3-03B7-E22E-086A609FAFD1}" dt="2018-09-14T14:46:16.695" v="434" actId="20577"/>
        <pc:sldMkLst>
          <pc:docMk/>
          <pc:sldMk cId="1286500948" sldId="420"/>
        </pc:sldMkLst>
        <pc:spChg chg="mod">
          <ac:chgData name="Ollanik, Jacob" userId="S::jacob.ollanik@tusd1.org::0cd7b08a-0efe-4f7d-b84e-5edfcd9fb52b" providerId="AD" clId="Web-{D702369E-AFC3-03B7-E22E-086A609FAFD1}" dt="2018-09-14T14:46:16.695" v="434" actId="20577"/>
          <ac:spMkLst>
            <pc:docMk/>
            <pc:sldMk cId="1286500948" sldId="420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D702369E-AFC3-03B7-E22E-086A609FAFD1}" dt="2018-09-14T14:46:36.054" v="440" actId="20577"/>
        <pc:sldMkLst>
          <pc:docMk/>
          <pc:sldMk cId="310921048" sldId="422"/>
        </pc:sldMkLst>
        <pc:spChg chg="mod">
          <ac:chgData name="Ollanik, Jacob" userId="S::jacob.ollanik@tusd1.org::0cd7b08a-0efe-4f7d-b84e-5edfcd9fb52b" providerId="AD" clId="Web-{D702369E-AFC3-03B7-E22E-086A609FAFD1}" dt="2018-09-14T14:46:36.054" v="440" actId="20577"/>
          <ac:spMkLst>
            <pc:docMk/>
            <pc:sldMk cId="310921048" sldId="422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D702369E-AFC3-03B7-E22E-086A609FAFD1}" dt="2018-09-14T14:47:35.992" v="450" actId="20577"/>
        <pc:sldMkLst>
          <pc:docMk/>
          <pc:sldMk cId="1759951278" sldId="470"/>
        </pc:sldMkLst>
        <pc:spChg chg="mod">
          <ac:chgData name="Ollanik, Jacob" userId="S::jacob.ollanik@tusd1.org::0cd7b08a-0efe-4f7d-b84e-5edfcd9fb52b" providerId="AD" clId="Web-{D702369E-AFC3-03B7-E22E-086A609FAFD1}" dt="2018-09-14T14:47:35.992" v="450" actId="20577"/>
          <ac:spMkLst>
            <pc:docMk/>
            <pc:sldMk cId="1759951278" sldId="470"/>
            <ac:spMk id="3" creationId="{00000000-0000-0000-0000-000000000000}"/>
          </ac:spMkLst>
        </pc:spChg>
      </pc:sldChg>
      <pc:sldChg chg="add">
        <pc:chgData name="Ollanik, Jacob" userId="S::jacob.ollanik@tusd1.org::0cd7b08a-0efe-4f7d-b84e-5edfcd9fb52b" providerId="AD" clId="Web-{D702369E-AFC3-03B7-E22E-086A609FAFD1}" dt="2018-09-14T14:48:28.429" v="452"/>
        <pc:sldMkLst>
          <pc:docMk/>
          <pc:sldMk cId="368092241" sldId="479"/>
        </pc:sldMkLst>
      </pc:sldChg>
      <pc:sldChg chg="add del replId">
        <pc:chgData name="Ollanik, Jacob" userId="S::jacob.ollanik@tusd1.org::0cd7b08a-0efe-4f7d-b84e-5edfcd9fb52b" providerId="AD" clId="Web-{D702369E-AFC3-03B7-E22E-086A609FAFD1}" dt="2018-09-14T14:47:15.460" v="445"/>
        <pc:sldMkLst>
          <pc:docMk/>
          <pc:sldMk cId="1444782757" sldId="479"/>
        </pc:sldMkLst>
      </pc:sldChg>
      <pc:sldChg chg="add del replId">
        <pc:chgData name="Ollanik, Jacob" userId="S::jacob.ollanik@tusd1.org::0cd7b08a-0efe-4f7d-b84e-5edfcd9fb52b" providerId="AD" clId="Web-{D702369E-AFC3-03B7-E22E-086A609FAFD1}" dt="2018-09-14T14:33:59.493" v="156"/>
        <pc:sldMkLst>
          <pc:docMk/>
          <pc:sldMk cId="3186134782" sldId="479"/>
        </pc:sldMkLst>
      </pc:sldChg>
      <pc:sldChg chg="add del replId">
        <pc:chgData name="Ollanik, Jacob" userId="S::jacob.ollanik@tusd1.org::0cd7b08a-0efe-4f7d-b84e-5edfcd9fb52b" providerId="AD" clId="Web-{D702369E-AFC3-03B7-E22E-086A609FAFD1}" dt="2018-09-14T14:47:15.460" v="444"/>
        <pc:sldMkLst>
          <pc:docMk/>
          <pc:sldMk cId="2969618158" sldId="480"/>
        </pc:sldMkLst>
      </pc:sldChg>
      <pc:sldChg chg="add">
        <pc:chgData name="Ollanik, Jacob" userId="S::jacob.ollanik@tusd1.org::0cd7b08a-0efe-4f7d-b84e-5edfcd9fb52b" providerId="AD" clId="Web-{D702369E-AFC3-03B7-E22E-086A609FAFD1}" dt="2018-09-14T14:48:28.492" v="453"/>
        <pc:sldMkLst>
          <pc:docMk/>
          <pc:sldMk cId="3101054807" sldId="480"/>
        </pc:sldMkLst>
      </pc:sldChg>
    </pc:docChg>
  </pc:docChgLst>
  <pc:docChgLst>
    <pc:chgData name="Ollanik, Jacob" userId="S::jacob.ollanik@tusd1.org::0cd7b08a-0efe-4f7d-b84e-5edfcd9fb52b" providerId="AD" clId="Web-{5CC3ADCE-B066-3A4A-49F7-EE6CDF148E6F}"/>
    <pc:docChg chg="addSld delSld modSld sldOrd">
      <pc:chgData name="Ollanik, Jacob" userId="S::jacob.ollanik@tusd1.org::0cd7b08a-0efe-4f7d-b84e-5edfcd9fb52b" providerId="AD" clId="Web-{5CC3ADCE-B066-3A4A-49F7-EE6CDF148E6F}" dt="2018-09-17T17:39:13.991" v="441" actId="20577"/>
      <pc:docMkLst>
        <pc:docMk/>
      </pc:docMkLst>
      <pc:sldChg chg="modSp">
        <pc:chgData name="Ollanik, Jacob" userId="S::jacob.ollanik@tusd1.org::0cd7b08a-0efe-4f7d-b84e-5edfcd9fb52b" providerId="AD" clId="Web-{5CC3ADCE-B066-3A4A-49F7-EE6CDF148E6F}" dt="2018-09-17T15:45:29.831" v="333" actId="1076"/>
        <pc:sldMkLst>
          <pc:docMk/>
          <pc:sldMk cId="1325695715" sldId="341"/>
        </pc:sldMkLst>
        <pc:spChg chg="mod">
          <ac:chgData name="Ollanik, Jacob" userId="S::jacob.ollanik@tusd1.org::0cd7b08a-0efe-4f7d-b84e-5edfcd9fb52b" providerId="AD" clId="Web-{5CC3ADCE-B066-3A4A-49F7-EE6CDF148E6F}" dt="2018-09-17T15:45:29.831" v="333" actId="1076"/>
          <ac:spMkLst>
            <pc:docMk/>
            <pc:sldMk cId="1325695715" sldId="341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5CC3ADCE-B066-3A4A-49F7-EE6CDF148E6F}" dt="2018-09-17T14:28:56.368" v="32" actId="20577"/>
          <ac:spMkLst>
            <pc:docMk/>
            <pc:sldMk cId="1325695715" sldId="341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5CC3ADCE-B066-3A4A-49F7-EE6CDF148E6F}" dt="2018-09-17T16:29:26.339" v="407" actId="20577"/>
        <pc:sldMkLst>
          <pc:docMk/>
          <pc:sldMk cId="3350299735" sldId="342"/>
        </pc:sldMkLst>
        <pc:spChg chg="mod">
          <ac:chgData name="Ollanik, Jacob" userId="S::jacob.ollanik@tusd1.org::0cd7b08a-0efe-4f7d-b84e-5edfcd9fb52b" providerId="AD" clId="Web-{5CC3ADCE-B066-3A4A-49F7-EE6CDF148E6F}" dt="2018-09-17T16:29:26.339" v="407" actId="20577"/>
          <ac:spMkLst>
            <pc:docMk/>
            <pc:sldMk cId="3350299735" sldId="342"/>
            <ac:spMk id="3" creationId="{00000000-0000-0000-0000-000000000000}"/>
          </ac:spMkLst>
        </pc:spChg>
      </pc:sldChg>
      <pc:sldChg chg="modSp ord">
        <pc:chgData name="Ollanik, Jacob" userId="S::jacob.ollanik@tusd1.org::0cd7b08a-0efe-4f7d-b84e-5edfcd9fb52b" providerId="AD" clId="Web-{5CC3ADCE-B066-3A4A-49F7-EE6CDF148E6F}" dt="2018-09-17T16:43:12.718" v="412" actId="20577"/>
        <pc:sldMkLst>
          <pc:docMk/>
          <pc:sldMk cId="1556385410" sldId="360"/>
        </pc:sldMkLst>
        <pc:spChg chg="mod">
          <ac:chgData name="Ollanik, Jacob" userId="S::jacob.ollanik@tusd1.org::0cd7b08a-0efe-4f7d-b84e-5edfcd9fb52b" providerId="AD" clId="Web-{5CC3ADCE-B066-3A4A-49F7-EE6CDF148E6F}" dt="2018-09-17T16:43:12.718" v="412" actId="20577"/>
          <ac:spMkLst>
            <pc:docMk/>
            <pc:sldMk cId="1556385410" sldId="360"/>
            <ac:spMk id="3" creationId="{00000000-0000-0000-0000-000000000000}"/>
          </ac:spMkLst>
        </pc:spChg>
        <pc:picChg chg="mod">
          <ac:chgData name="Ollanik, Jacob" userId="S::jacob.ollanik@tusd1.org::0cd7b08a-0efe-4f7d-b84e-5edfcd9fb52b" providerId="AD" clId="Web-{5CC3ADCE-B066-3A4A-49F7-EE6CDF148E6F}" dt="2018-09-17T14:39:56.150" v="81" actId="1076"/>
          <ac:picMkLst>
            <pc:docMk/>
            <pc:sldMk cId="1556385410" sldId="360"/>
            <ac:picMk id="2" creationId="{BADA70FA-8AA3-4625-B8B0-A3FB3D7A1C3C}"/>
          </ac:picMkLst>
        </pc:picChg>
      </pc:sldChg>
      <pc:sldChg chg="addSp delSp modSp">
        <pc:chgData name="Ollanik, Jacob" userId="S::jacob.ollanik@tusd1.org::0cd7b08a-0efe-4f7d-b84e-5edfcd9fb52b" providerId="AD" clId="Web-{5CC3ADCE-B066-3A4A-49F7-EE6CDF148E6F}" dt="2018-09-17T14:45:31.557" v="167"/>
        <pc:sldMkLst>
          <pc:docMk/>
          <pc:sldMk cId="3624277498" sldId="364"/>
        </pc:sldMkLst>
        <pc:spChg chg="mod">
          <ac:chgData name="Ollanik, Jacob" userId="S::jacob.ollanik@tusd1.org::0cd7b08a-0efe-4f7d-b84e-5edfcd9fb52b" providerId="AD" clId="Web-{5CC3ADCE-B066-3A4A-49F7-EE6CDF148E6F}" dt="2018-09-17T14:44:32.651" v="159" actId="20577"/>
          <ac:spMkLst>
            <pc:docMk/>
            <pc:sldMk cId="3624277498" sldId="364"/>
            <ac:spMk id="3" creationId="{00000000-0000-0000-0000-000000000000}"/>
          </ac:spMkLst>
        </pc:spChg>
        <pc:picChg chg="del mod">
          <ac:chgData name="Ollanik, Jacob" userId="S::jacob.ollanik@tusd1.org::0cd7b08a-0efe-4f7d-b84e-5edfcd9fb52b" providerId="AD" clId="Web-{5CC3ADCE-B066-3A4A-49F7-EE6CDF148E6F}" dt="2018-09-17T14:44:39.494" v="163"/>
          <ac:picMkLst>
            <pc:docMk/>
            <pc:sldMk cId="3624277498" sldId="364"/>
            <ac:picMk id="2" creationId="{4263BBE6-8900-4026-BE0F-3A54B1EBA260}"/>
          </ac:picMkLst>
        </pc:picChg>
        <pc:picChg chg="add del mod">
          <ac:chgData name="Ollanik, Jacob" userId="S::jacob.ollanik@tusd1.org::0cd7b08a-0efe-4f7d-b84e-5edfcd9fb52b" providerId="AD" clId="Web-{5CC3ADCE-B066-3A4A-49F7-EE6CDF148E6F}" dt="2018-09-17T14:45:31.557" v="167"/>
          <ac:picMkLst>
            <pc:docMk/>
            <pc:sldMk cId="3624277498" sldId="364"/>
            <ac:picMk id="4" creationId="{205E802E-86BC-4968-9706-27FF45CB8BA2}"/>
          </ac:picMkLst>
        </pc:picChg>
      </pc:sldChg>
      <pc:sldChg chg="addSp delSp modSp">
        <pc:chgData name="Ollanik, Jacob" userId="S::jacob.ollanik@tusd1.org::0cd7b08a-0efe-4f7d-b84e-5edfcd9fb52b" providerId="AD" clId="Web-{5CC3ADCE-B066-3A4A-49F7-EE6CDF148E6F}" dt="2018-09-17T15:23:33.654" v="233" actId="20577"/>
        <pc:sldMkLst>
          <pc:docMk/>
          <pc:sldMk cId="3557298432" sldId="366"/>
        </pc:sldMkLst>
        <pc:spChg chg="mod">
          <ac:chgData name="Ollanik, Jacob" userId="S::jacob.ollanik@tusd1.org::0cd7b08a-0efe-4f7d-b84e-5edfcd9fb52b" providerId="AD" clId="Web-{5CC3ADCE-B066-3A4A-49F7-EE6CDF148E6F}" dt="2018-09-17T15:23:33.654" v="233" actId="20577"/>
          <ac:spMkLst>
            <pc:docMk/>
            <pc:sldMk cId="3557298432" sldId="366"/>
            <ac:spMk id="3" creationId="{00000000-0000-0000-0000-000000000000}"/>
          </ac:spMkLst>
        </pc:spChg>
        <pc:picChg chg="add mod">
          <ac:chgData name="Ollanik, Jacob" userId="S::jacob.ollanik@tusd1.org::0cd7b08a-0efe-4f7d-b84e-5edfcd9fb52b" providerId="AD" clId="Web-{5CC3ADCE-B066-3A4A-49F7-EE6CDF148E6F}" dt="2018-09-17T15:21:56.531" v="227" actId="1076"/>
          <ac:picMkLst>
            <pc:docMk/>
            <pc:sldMk cId="3557298432" sldId="366"/>
            <ac:picMk id="2" creationId="{8A48D673-2823-4E09-B4DC-D279E9F4444C}"/>
          </ac:picMkLst>
        </pc:picChg>
        <pc:picChg chg="del">
          <ac:chgData name="Ollanik, Jacob" userId="S::jacob.ollanik@tusd1.org::0cd7b08a-0efe-4f7d-b84e-5edfcd9fb52b" providerId="AD" clId="Web-{5CC3ADCE-B066-3A4A-49F7-EE6CDF148E6F}" dt="2018-09-17T14:54:29.822" v="192"/>
          <ac:picMkLst>
            <pc:docMk/>
            <pc:sldMk cId="3557298432" sldId="366"/>
            <ac:picMk id="2" creationId="{93B6055D-348E-426C-8E40-02F5EC6B433A}"/>
          </ac:picMkLst>
        </pc:picChg>
      </pc:sldChg>
      <pc:sldChg chg="addSp delSp modSp mod setBg">
        <pc:chgData name="Ollanik, Jacob" userId="S::jacob.ollanik@tusd1.org::0cd7b08a-0efe-4f7d-b84e-5edfcd9fb52b" providerId="AD" clId="Web-{5CC3ADCE-B066-3A4A-49F7-EE6CDF148E6F}" dt="2018-09-17T15:50:02.223" v="342" actId="1076"/>
        <pc:sldMkLst>
          <pc:docMk/>
          <pc:sldMk cId="1286785942" sldId="369"/>
        </pc:sldMkLst>
        <pc:spChg chg="mod">
          <ac:chgData name="Ollanik, Jacob" userId="S::jacob.ollanik@tusd1.org::0cd7b08a-0efe-4f7d-b84e-5edfcd9fb52b" providerId="AD" clId="Web-{5CC3ADCE-B066-3A4A-49F7-EE6CDF148E6F}" dt="2018-09-17T15:50:02.223" v="342" actId="1076"/>
          <ac:spMkLst>
            <pc:docMk/>
            <pc:sldMk cId="1286785942" sldId="369"/>
            <ac:spMk id="3" creationId="{00000000-0000-0000-0000-000000000000}"/>
          </ac:spMkLst>
        </pc:spChg>
        <pc:spChg chg="del mod">
          <ac:chgData name="Ollanik, Jacob" userId="S::jacob.ollanik@tusd1.org::0cd7b08a-0efe-4f7d-b84e-5edfcd9fb52b" providerId="AD" clId="Web-{5CC3ADCE-B066-3A4A-49F7-EE6CDF148E6F}" dt="2018-09-17T15:49:53.176" v="340"/>
          <ac:spMkLst>
            <pc:docMk/>
            <pc:sldMk cId="1286785942" sldId="369"/>
            <ac:spMk id="4" creationId="{00000000-0000-0000-0000-000000000000}"/>
          </ac:spMkLst>
        </pc:spChg>
        <pc:spChg chg="add del mod">
          <ac:chgData name="Ollanik, Jacob" userId="S::jacob.ollanik@tusd1.org::0cd7b08a-0efe-4f7d-b84e-5edfcd9fb52b" providerId="AD" clId="Web-{5CC3ADCE-B066-3A4A-49F7-EE6CDF148E6F}" dt="2018-09-17T15:49:56.176" v="341"/>
          <ac:spMkLst>
            <pc:docMk/>
            <pc:sldMk cId="1286785942" sldId="369"/>
            <ac:spMk id="7" creationId="{D87BDD0C-1E56-496E-AD01-6E481B8AF9E7}"/>
          </ac:spMkLst>
        </pc:spChg>
        <pc:picChg chg="add mod">
          <ac:chgData name="Ollanik, Jacob" userId="S::jacob.ollanik@tusd1.org::0cd7b08a-0efe-4f7d-b84e-5edfcd9fb52b" providerId="AD" clId="Web-{5CC3ADCE-B066-3A4A-49F7-EE6CDF148E6F}" dt="2018-09-17T15:49:37.113" v="337"/>
          <ac:picMkLst>
            <pc:docMk/>
            <pc:sldMk cId="1286785942" sldId="369"/>
            <ac:picMk id="2" creationId="{BC79672E-215A-4CAD-BC83-3724065372E4}"/>
          </ac:picMkLst>
        </pc:picChg>
      </pc:sldChg>
      <pc:sldChg chg="modSp">
        <pc:chgData name="Ollanik, Jacob" userId="S::jacob.ollanik@tusd1.org::0cd7b08a-0efe-4f7d-b84e-5edfcd9fb52b" providerId="AD" clId="Web-{5CC3ADCE-B066-3A4A-49F7-EE6CDF148E6F}" dt="2018-09-17T15:50:53.207" v="352" actId="14100"/>
        <pc:sldMkLst>
          <pc:docMk/>
          <pc:sldMk cId="1407904024" sldId="370"/>
        </pc:sldMkLst>
        <pc:spChg chg="mod">
          <ac:chgData name="Ollanik, Jacob" userId="S::jacob.ollanik@tusd1.org::0cd7b08a-0efe-4f7d-b84e-5edfcd9fb52b" providerId="AD" clId="Web-{5CC3ADCE-B066-3A4A-49F7-EE6CDF148E6F}" dt="2018-09-17T15:50:38.426" v="349" actId="1076"/>
          <ac:spMkLst>
            <pc:docMk/>
            <pc:sldMk cId="1407904024" sldId="370"/>
            <ac:spMk id="4" creationId="{00000000-0000-0000-0000-000000000000}"/>
          </ac:spMkLst>
        </pc:spChg>
        <pc:picChg chg="mod">
          <ac:chgData name="Ollanik, Jacob" userId="S::jacob.ollanik@tusd1.org::0cd7b08a-0efe-4f7d-b84e-5edfcd9fb52b" providerId="AD" clId="Web-{5CC3ADCE-B066-3A4A-49F7-EE6CDF148E6F}" dt="2018-09-17T15:50:53.207" v="352" actId="14100"/>
          <ac:picMkLst>
            <pc:docMk/>
            <pc:sldMk cId="1407904024" sldId="370"/>
            <ac:picMk id="1026" creationId="{00000000-0000-0000-0000-000000000000}"/>
          </ac:picMkLst>
        </pc:picChg>
      </pc:sldChg>
      <pc:sldChg chg="modSp ord">
        <pc:chgData name="Ollanik, Jacob" userId="S::jacob.ollanik@tusd1.org::0cd7b08a-0efe-4f7d-b84e-5edfcd9fb52b" providerId="AD" clId="Web-{5CC3ADCE-B066-3A4A-49F7-EE6CDF148E6F}" dt="2018-09-17T15:50:30.941" v="347" actId="14100"/>
        <pc:sldMkLst>
          <pc:docMk/>
          <pc:sldMk cId="530024394" sldId="371"/>
        </pc:sldMkLst>
        <pc:spChg chg="mod">
          <ac:chgData name="Ollanik, Jacob" userId="S::jacob.ollanik@tusd1.org::0cd7b08a-0efe-4f7d-b84e-5edfcd9fb52b" providerId="AD" clId="Web-{5CC3ADCE-B066-3A4A-49F7-EE6CDF148E6F}" dt="2018-09-17T15:50:19.426" v="344" actId="1076"/>
          <ac:spMkLst>
            <pc:docMk/>
            <pc:sldMk cId="530024394" sldId="371"/>
            <ac:spMk id="2" creationId="{00000000-0000-0000-0000-000000000000}"/>
          </ac:spMkLst>
        </pc:spChg>
        <pc:picChg chg="mod">
          <ac:chgData name="Ollanik, Jacob" userId="S::jacob.ollanik@tusd1.org::0cd7b08a-0efe-4f7d-b84e-5edfcd9fb52b" providerId="AD" clId="Web-{5CC3ADCE-B066-3A4A-49F7-EE6CDF148E6F}" dt="2018-09-17T15:50:30.941" v="347" actId="14100"/>
          <ac:picMkLst>
            <pc:docMk/>
            <pc:sldMk cId="530024394" sldId="371"/>
            <ac:picMk id="2050" creationId="{00000000-0000-0000-0000-000000000000}"/>
          </ac:picMkLst>
        </pc:picChg>
      </pc:sldChg>
      <pc:sldChg chg="del">
        <pc:chgData name="Ollanik, Jacob" userId="S::jacob.ollanik@tusd1.org::0cd7b08a-0efe-4f7d-b84e-5edfcd9fb52b" providerId="AD" clId="Web-{5CC3ADCE-B066-3A4A-49F7-EE6CDF148E6F}" dt="2018-09-17T14:30:26.071" v="74"/>
        <pc:sldMkLst>
          <pc:docMk/>
          <pc:sldMk cId="995087699" sldId="374"/>
        </pc:sldMkLst>
      </pc:sldChg>
      <pc:sldChg chg="modSp">
        <pc:chgData name="Ollanik, Jacob" userId="S::jacob.ollanik@tusd1.org::0cd7b08a-0efe-4f7d-b84e-5edfcd9fb52b" providerId="AD" clId="Web-{5CC3ADCE-B066-3A4A-49F7-EE6CDF148E6F}" dt="2018-09-17T15:35:49.532" v="262" actId="20577"/>
        <pc:sldMkLst>
          <pc:docMk/>
          <pc:sldMk cId="2515446235" sldId="377"/>
        </pc:sldMkLst>
        <pc:spChg chg="mod">
          <ac:chgData name="Ollanik, Jacob" userId="S::jacob.ollanik@tusd1.org::0cd7b08a-0efe-4f7d-b84e-5edfcd9fb52b" providerId="AD" clId="Web-{5CC3ADCE-B066-3A4A-49F7-EE6CDF148E6F}" dt="2018-09-17T15:35:49.532" v="262" actId="20577"/>
          <ac:spMkLst>
            <pc:docMk/>
            <pc:sldMk cId="2515446235" sldId="377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5CC3ADCE-B066-3A4A-49F7-EE6CDF148E6F}" dt="2018-09-17T15:37:00.063" v="284" actId="20577"/>
        <pc:sldMkLst>
          <pc:docMk/>
          <pc:sldMk cId="2679531069" sldId="383"/>
        </pc:sldMkLst>
        <pc:spChg chg="mod">
          <ac:chgData name="Ollanik, Jacob" userId="S::jacob.ollanik@tusd1.org::0cd7b08a-0efe-4f7d-b84e-5edfcd9fb52b" providerId="AD" clId="Web-{5CC3ADCE-B066-3A4A-49F7-EE6CDF148E6F}" dt="2018-09-17T15:37:00.063" v="284" actId="20577"/>
          <ac:spMkLst>
            <pc:docMk/>
            <pc:sldMk cId="2679531069" sldId="383"/>
            <ac:spMk id="4" creationId="{00000000-0000-0000-0000-000000000000}"/>
          </ac:spMkLst>
        </pc:spChg>
        <pc:picChg chg="mod">
          <ac:chgData name="Ollanik, Jacob" userId="S::jacob.ollanik@tusd1.org::0cd7b08a-0efe-4f7d-b84e-5edfcd9fb52b" providerId="AD" clId="Web-{5CC3ADCE-B066-3A4A-49F7-EE6CDF148E6F}" dt="2018-09-17T15:36:33.547" v="278" actId="1076"/>
          <ac:picMkLst>
            <pc:docMk/>
            <pc:sldMk cId="2679531069" sldId="383"/>
            <ac:picMk id="1026" creationId="{00000000-0000-0000-0000-000000000000}"/>
          </ac:picMkLst>
        </pc:picChg>
      </pc:sldChg>
      <pc:sldChg chg="del">
        <pc:chgData name="Ollanik, Jacob" userId="S::jacob.ollanik@tusd1.org::0cd7b08a-0efe-4f7d-b84e-5edfcd9fb52b" providerId="AD" clId="Web-{5CC3ADCE-B066-3A4A-49F7-EE6CDF148E6F}" dt="2018-09-17T15:36:36.204" v="279"/>
        <pc:sldMkLst>
          <pc:docMk/>
          <pc:sldMk cId="513082784" sldId="384"/>
        </pc:sldMkLst>
      </pc:sldChg>
      <pc:sldChg chg="ord">
        <pc:chgData name="Ollanik, Jacob" userId="S::jacob.ollanik@tusd1.org::0cd7b08a-0efe-4f7d-b84e-5edfcd9fb52b" providerId="AD" clId="Web-{5CC3ADCE-B066-3A4A-49F7-EE6CDF148E6F}" dt="2018-09-17T15:35:40.266" v="261"/>
        <pc:sldMkLst>
          <pc:docMk/>
          <pc:sldMk cId="3365122560" sldId="385"/>
        </pc:sldMkLst>
      </pc:sldChg>
      <pc:sldChg chg="ord">
        <pc:chgData name="Ollanik, Jacob" userId="S::jacob.ollanik@tusd1.org::0cd7b08a-0efe-4f7d-b84e-5edfcd9fb52b" providerId="AD" clId="Web-{5CC3ADCE-B066-3A4A-49F7-EE6CDF148E6F}" dt="2018-09-17T15:38:15.094" v="302"/>
        <pc:sldMkLst>
          <pc:docMk/>
          <pc:sldMk cId="3618872503" sldId="387"/>
        </pc:sldMkLst>
      </pc:sldChg>
      <pc:sldChg chg="modSp">
        <pc:chgData name="Ollanik, Jacob" userId="S::jacob.ollanik@tusd1.org::0cd7b08a-0efe-4f7d-b84e-5edfcd9fb52b" providerId="AD" clId="Web-{5CC3ADCE-B066-3A4A-49F7-EE6CDF148E6F}" dt="2018-09-17T15:37:42.329" v="296" actId="20577"/>
        <pc:sldMkLst>
          <pc:docMk/>
          <pc:sldMk cId="1703046926" sldId="388"/>
        </pc:sldMkLst>
        <pc:spChg chg="mod">
          <ac:chgData name="Ollanik, Jacob" userId="S::jacob.ollanik@tusd1.org::0cd7b08a-0efe-4f7d-b84e-5edfcd9fb52b" providerId="AD" clId="Web-{5CC3ADCE-B066-3A4A-49F7-EE6CDF148E6F}" dt="2018-09-17T15:37:31.641" v="287" actId="20577"/>
          <ac:spMkLst>
            <pc:docMk/>
            <pc:sldMk cId="1703046926" sldId="388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5CC3ADCE-B066-3A4A-49F7-EE6CDF148E6F}" dt="2018-09-17T15:37:42.329" v="296" actId="20577"/>
          <ac:spMkLst>
            <pc:docMk/>
            <pc:sldMk cId="1703046926" sldId="388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5CC3ADCE-B066-3A4A-49F7-EE6CDF148E6F}" dt="2018-09-17T15:38:01.579" v="300" actId="14100"/>
        <pc:sldMkLst>
          <pc:docMk/>
          <pc:sldMk cId="1774357762" sldId="390"/>
        </pc:sldMkLst>
        <pc:picChg chg="mod">
          <ac:chgData name="Ollanik, Jacob" userId="S::jacob.ollanik@tusd1.org::0cd7b08a-0efe-4f7d-b84e-5edfcd9fb52b" providerId="AD" clId="Web-{5CC3ADCE-B066-3A4A-49F7-EE6CDF148E6F}" dt="2018-09-17T15:38:01.579" v="300" actId="14100"/>
          <ac:picMkLst>
            <pc:docMk/>
            <pc:sldMk cId="1774357762" sldId="390"/>
            <ac:picMk id="4" creationId="{00000000-0000-0000-0000-000000000000}"/>
          </ac:picMkLst>
        </pc:picChg>
      </pc:sldChg>
      <pc:sldChg chg="ord">
        <pc:chgData name="Ollanik, Jacob" userId="S::jacob.ollanik@tusd1.org::0cd7b08a-0efe-4f7d-b84e-5edfcd9fb52b" providerId="AD" clId="Web-{5CC3ADCE-B066-3A4A-49F7-EE6CDF148E6F}" dt="2018-09-17T15:38:09.407" v="301"/>
        <pc:sldMkLst>
          <pc:docMk/>
          <pc:sldMk cId="847817670" sldId="391"/>
        </pc:sldMkLst>
      </pc:sldChg>
      <pc:sldChg chg="delSp modSp">
        <pc:chgData name="Ollanik, Jacob" userId="S::jacob.ollanik@tusd1.org::0cd7b08a-0efe-4f7d-b84e-5edfcd9fb52b" providerId="AD" clId="Web-{5CC3ADCE-B066-3A4A-49F7-EE6CDF148E6F}" dt="2018-09-17T15:39:37.141" v="329" actId="20577"/>
        <pc:sldMkLst>
          <pc:docMk/>
          <pc:sldMk cId="1989027551" sldId="392"/>
        </pc:sldMkLst>
        <pc:spChg chg="mod">
          <ac:chgData name="Ollanik, Jacob" userId="S::jacob.ollanik@tusd1.org::0cd7b08a-0efe-4f7d-b84e-5edfcd9fb52b" providerId="AD" clId="Web-{5CC3ADCE-B066-3A4A-49F7-EE6CDF148E6F}" dt="2018-09-17T15:39:37.141" v="329" actId="20577"/>
          <ac:spMkLst>
            <pc:docMk/>
            <pc:sldMk cId="1989027551" sldId="392"/>
            <ac:spMk id="3" creationId="{00000000-0000-0000-0000-000000000000}"/>
          </ac:spMkLst>
        </pc:spChg>
        <pc:spChg chg="del">
          <ac:chgData name="Ollanik, Jacob" userId="S::jacob.ollanik@tusd1.org::0cd7b08a-0efe-4f7d-b84e-5edfcd9fb52b" providerId="AD" clId="Web-{5CC3ADCE-B066-3A4A-49F7-EE6CDF148E6F}" dt="2018-09-17T15:39:04.094" v="303"/>
          <ac:spMkLst>
            <pc:docMk/>
            <pc:sldMk cId="1989027551" sldId="392"/>
            <ac:spMk id="4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5CC3ADCE-B066-3A4A-49F7-EE6CDF148E6F}" dt="2018-09-17T14:31:09.118" v="75"/>
        <pc:sldMkLst>
          <pc:docMk/>
          <pc:sldMk cId="2014208840" sldId="393"/>
        </pc:sldMkLst>
      </pc:sldChg>
      <pc:sldChg chg="del">
        <pc:chgData name="Ollanik, Jacob" userId="S::jacob.ollanik@tusd1.org::0cd7b08a-0efe-4f7d-b84e-5edfcd9fb52b" providerId="AD" clId="Web-{5CC3ADCE-B066-3A4A-49F7-EE6CDF148E6F}" dt="2018-09-17T14:31:10.103" v="76"/>
        <pc:sldMkLst>
          <pc:docMk/>
          <pc:sldMk cId="673223764" sldId="394"/>
        </pc:sldMkLst>
      </pc:sldChg>
      <pc:sldChg chg="modSp">
        <pc:chgData name="Ollanik, Jacob" userId="S::jacob.ollanik@tusd1.org::0cd7b08a-0efe-4f7d-b84e-5edfcd9fb52b" providerId="AD" clId="Web-{5CC3ADCE-B066-3A4A-49F7-EE6CDF148E6F}" dt="2018-09-17T17:24:07.989" v="419" actId="20577"/>
        <pc:sldMkLst>
          <pc:docMk/>
          <pc:sldMk cId="1568523564" sldId="396"/>
        </pc:sldMkLst>
        <pc:spChg chg="mod">
          <ac:chgData name="Ollanik, Jacob" userId="S::jacob.ollanik@tusd1.org::0cd7b08a-0efe-4f7d-b84e-5edfcd9fb52b" providerId="AD" clId="Web-{5CC3ADCE-B066-3A4A-49F7-EE6CDF148E6F}" dt="2018-09-17T17:24:07.989" v="419" actId="20577"/>
          <ac:spMkLst>
            <pc:docMk/>
            <pc:sldMk cId="1568523564" sldId="396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5CC3ADCE-B066-3A4A-49F7-EE6CDF148E6F}" dt="2018-09-17T17:26:06.911" v="434" actId="20577"/>
        <pc:sldMkLst>
          <pc:docMk/>
          <pc:sldMk cId="3939279659" sldId="398"/>
        </pc:sldMkLst>
        <pc:spChg chg="mod">
          <ac:chgData name="Ollanik, Jacob" userId="S::jacob.ollanik@tusd1.org::0cd7b08a-0efe-4f7d-b84e-5edfcd9fb52b" providerId="AD" clId="Web-{5CC3ADCE-B066-3A4A-49F7-EE6CDF148E6F}" dt="2018-09-17T17:24:10.832" v="423" actId="20577"/>
          <ac:spMkLst>
            <pc:docMk/>
            <pc:sldMk cId="3939279659" sldId="398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5CC3ADCE-B066-3A4A-49F7-EE6CDF148E6F}" dt="2018-09-17T17:26:06.911" v="434" actId="20577"/>
          <ac:spMkLst>
            <pc:docMk/>
            <pc:sldMk cId="3939279659" sldId="398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5CC3ADCE-B066-3A4A-49F7-EE6CDF148E6F}" dt="2018-09-17T17:39:12.679" v="439" actId="20577"/>
        <pc:sldMkLst>
          <pc:docMk/>
          <pc:sldMk cId="2655522154" sldId="400"/>
        </pc:sldMkLst>
        <pc:spChg chg="mod">
          <ac:chgData name="Ollanik, Jacob" userId="S::jacob.ollanik@tusd1.org::0cd7b08a-0efe-4f7d-b84e-5edfcd9fb52b" providerId="AD" clId="Web-{5CC3ADCE-B066-3A4A-49F7-EE6CDF148E6F}" dt="2018-09-17T17:39:12.679" v="439" actId="20577"/>
          <ac:spMkLst>
            <pc:docMk/>
            <pc:sldMk cId="2655522154" sldId="400"/>
            <ac:spMk id="3" creationId="{00000000-0000-0000-0000-000000000000}"/>
          </ac:spMkLst>
        </pc:spChg>
      </pc:sldChg>
      <pc:sldChg chg="delSp del">
        <pc:chgData name="Ollanik, Jacob" userId="S::jacob.ollanik@tusd1.org::0cd7b08a-0efe-4f7d-b84e-5edfcd9fb52b" providerId="AD" clId="Web-{5CC3ADCE-B066-3A4A-49F7-EE6CDF148E6F}" dt="2018-09-17T15:42:36.283" v="332"/>
        <pc:sldMkLst>
          <pc:docMk/>
          <pc:sldMk cId="3985436833" sldId="407"/>
        </pc:sldMkLst>
        <pc:picChg chg="del">
          <ac:chgData name="Ollanik, Jacob" userId="S::jacob.ollanik@tusd1.org::0cd7b08a-0efe-4f7d-b84e-5edfcd9fb52b" providerId="AD" clId="Web-{5CC3ADCE-B066-3A4A-49F7-EE6CDF148E6F}" dt="2018-09-17T15:42:33.923" v="331"/>
          <ac:picMkLst>
            <pc:docMk/>
            <pc:sldMk cId="3985436833" sldId="407"/>
            <ac:picMk id="4" creationId="{00000000-0000-0000-0000-000000000000}"/>
          </ac:picMkLst>
        </pc:picChg>
      </pc:sldChg>
      <pc:sldChg chg="addSp delSp modSp new mod setBg">
        <pc:chgData name="Ollanik, Jacob" userId="S::jacob.ollanik@tusd1.org::0cd7b08a-0efe-4f7d-b84e-5edfcd9fb52b" providerId="AD" clId="Web-{5CC3ADCE-B066-3A4A-49F7-EE6CDF148E6F}" dt="2018-09-17T14:44:04.635" v="138"/>
        <pc:sldMkLst>
          <pc:docMk/>
          <pc:sldMk cId="735116640" sldId="481"/>
        </pc:sldMkLst>
        <pc:spChg chg="add del mod">
          <ac:chgData name="Ollanik, Jacob" userId="S::jacob.ollanik@tusd1.org::0cd7b08a-0efe-4f7d-b84e-5edfcd9fb52b" providerId="AD" clId="Web-{5CC3ADCE-B066-3A4A-49F7-EE6CDF148E6F}" dt="2018-09-17T14:42:17.431" v="119"/>
          <ac:spMkLst>
            <pc:docMk/>
            <pc:sldMk cId="735116640" sldId="481"/>
            <ac:spMk id="4" creationId="{123D40DF-64C5-4659-ACC5-AB57B1D93207}"/>
          </ac:spMkLst>
        </pc:spChg>
        <pc:picChg chg="add mod">
          <ac:chgData name="Ollanik, Jacob" userId="S::jacob.ollanik@tusd1.org::0cd7b08a-0efe-4f7d-b84e-5edfcd9fb52b" providerId="AD" clId="Web-{5CC3ADCE-B066-3A4A-49F7-EE6CDF148E6F}" dt="2018-09-17T14:43:08.182" v="131" actId="1076"/>
          <ac:picMkLst>
            <pc:docMk/>
            <pc:sldMk cId="735116640" sldId="481"/>
            <ac:picMk id="2" creationId="{3BBA354C-F8D3-44D1-B9A9-1DE53B583DEA}"/>
          </ac:picMkLst>
        </pc:picChg>
        <pc:cxnChg chg="add mod">
          <ac:chgData name="Ollanik, Jacob" userId="S::jacob.ollanik@tusd1.org::0cd7b08a-0efe-4f7d-b84e-5edfcd9fb52b" providerId="AD" clId="Web-{5CC3ADCE-B066-3A4A-49F7-EE6CDF148E6F}" dt="2018-09-17T14:44:04.635" v="138"/>
          <ac:cxnSpMkLst>
            <pc:docMk/>
            <pc:sldMk cId="735116640" sldId="481"/>
            <ac:cxnSpMk id="5" creationId="{E92BD234-1893-4D63-89DD-0871455E5AE4}"/>
          </ac:cxnSpMkLst>
        </pc:cxnChg>
      </pc:sldChg>
      <pc:sldChg chg="addSp delSp modSp new mod setBg">
        <pc:chgData name="Ollanik, Jacob" userId="S::jacob.ollanik@tusd1.org::0cd7b08a-0efe-4f7d-b84e-5edfcd9fb52b" providerId="AD" clId="Web-{5CC3ADCE-B066-3A4A-49F7-EE6CDF148E6F}" dt="2018-09-17T14:54:10.369" v="191" actId="1076"/>
        <pc:sldMkLst>
          <pc:docMk/>
          <pc:sldMk cId="1507983409" sldId="482"/>
        </pc:sldMkLst>
        <pc:picChg chg="add del mod">
          <ac:chgData name="Ollanik, Jacob" userId="S::jacob.ollanik@tusd1.org::0cd7b08a-0efe-4f7d-b84e-5edfcd9fb52b" providerId="AD" clId="Web-{5CC3ADCE-B066-3A4A-49F7-EE6CDF148E6F}" dt="2018-09-17T14:49:35.541" v="175"/>
          <ac:picMkLst>
            <pc:docMk/>
            <pc:sldMk cId="1507983409" sldId="482"/>
            <ac:picMk id="2" creationId="{400BDF3C-AF32-4E56-BE43-1860C0BA0250}"/>
          </ac:picMkLst>
        </pc:picChg>
        <pc:picChg chg="add del mod">
          <ac:chgData name="Ollanik, Jacob" userId="S::jacob.ollanik@tusd1.org::0cd7b08a-0efe-4f7d-b84e-5edfcd9fb52b" providerId="AD" clId="Web-{5CC3ADCE-B066-3A4A-49F7-EE6CDF148E6F}" dt="2018-09-17T14:52:46.103" v="181"/>
          <ac:picMkLst>
            <pc:docMk/>
            <pc:sldMk cId="1507983409" sldId="482"/>
            <ac:picMk id="4" creationId="{52D7CA92-8718-426F-A52A-B7BE4F61AC88}"/>
          </ac:picMkLst>
        </pc:picChg>
        <pc:picChg chg="add del mod">
          <ac:chgData name="Ollanik, Jacob" userId="S::jacob.ollanik@tusd1.org::0cd7b08a-0efe-4f7d-b84e-5edfcd9fb52b" providerId="AD" clId="Web-{5CC3ADCE-B066-3A4A-49F7-EE6CDF148E6F}" dt="2018-09-17T14:54:07.775" v="190"/>
          <ac:picMkLst>
            <pc:docMk/>
            <pc:sldMk cId="1507983409" sldId="482"/>
            <ac:picMk id="6" creationId="{C0A1C0AB-7DB6-4205-9B03-9438F4598343}"/>
          </ac:picMkLst>
        </pc:picChg>
        <pc:picChg chg="add mod">
          <ac:chgData name="Ollanik, Jacob" userId="S::jacob.ollanik@tusd1.org::0cd7b08a-0efe-4f7d-b84e-5edfcd9fb52b" providerId="AD" clId="Web-{5CC3ADCE-B066-3A4A-49F7-EE6CDF148E6F}" dt="2018-09-17T14:54:10.369" v="191" actId="1076"/>
          <ac:picMkLst>
            <pc:docMk/>
            <pc:sldMk cId="1507983409" sldId="482"/>
            <ac:picMk id="8" creationId="{CCB5EEB1-16AF-44A8-8603-4AECDD928107}"/>
          </ac:picMkLst>
        </pc:picChg>
      </pc:sldChg>
      <pc:sldChg chg="addSp modSp new mod setBg">
        <pc:chgData name="Ollanik, Jacob" userId="S::jacob.ollanik@tusd1.org::0cd7b08a-0efe-4f7d-b84e-5edfcd9fb52b" providerId="AD" clId="Web-{5CC3ADCE-B066-3A4A-49F7-EE6CDF148E6F}" dt="2018-09-17T14:52:02.713" v="180"/>
        <pc:sldMkLst>
          <pc:docMk/>
          <pc:sldMk cId="1809310688" sldId="483"/>
        </pc:sldMkLst>
        <pc:picChg chg="add mod">
          <ac:chgData name="Ollanik, Jacob" userId="S::jacob.ollanik@tusd1.org::0cd7b08a-0efe-4f7d-b84e-5edfcd9fb52b" providerId="AD" clId="Web-{5CC3ADCE-B066-3A4A-49F7-EE6CDF148E6F}" dt="2018-09-17T14:52:02.713" v="180"/>
          <ac:picMkLst>
            <pc:docMk/>
            <pc:sldMk cId="1809310688" sldId="483"/>
            <ac:picMk id="2" creationId="{936BE071-D1B4-48CC-9025-02EF839F78EE}"/>
          </ac:picMkLst>
        </pc:picChg>
      </pc:sldChg>
      <pc:sldChg chg="addSp modSp new mod setBg">
        <pc:chgData name="Ollanik, Jacob" userId="S::jacob.ollanik@tusd1.org::0cd7b08a-0efe-4f7d-b84e-5edfcd9fb52b" providerId="AD" clId="Web-{5CC3ADCE-B066-3A4A-49F7-EE6CDF148E6F}" dt="2018-09-17T15:51:28.504" v="355"/>
        <pc:sldMkLst>
          <pc:docMk/>
          <pc:sldMk cId="787578897" sldId="484"/>
        </pc:sldMkLst>
        <pc:picChg chg="add mod">
          <ac:chgData name="Ollanik, Jacob" userId="S::jacob.ollanik@tusd1.org::0cd7b08a-0efe-4f7d-b84e-5edfcd9fb52b" providerId="AD" clId="Web-{5CC3ADCE-B066-3A4A-49F7-EE6CDF148E6F}" dt="2018-09-17T15:51:28.504" v="355"/>
          <ac:picMkLst>
            <pc:docMk/>
            <pc:sldMk cId="787578897" sldId="484"/>
            <ac:picMk id="2" creationId="{D9487E2E-8FE5-46A4-8E63-A699871A73CF}"/>
          </ac:picMkLst>
        </pc:picChg>
      </pc:sldChg>
      <pc:sldChg chg="addSp delSp modSp new mod setBg">
        <pc:chgData name="Ollanik, Jacob" userId="S::jacob.ollanik@tusd1.org::0cd7b08a-0efe-4f7d-b84e-5edfcd9fb52b" providerId="AD" clId="Web-{5CC3ADCE-B066-3A4A-49F7-EE6CDF148E6F}" dt="2018-09-17T15:52:58.457" v="362"/>
        <pc:sldMkLst>
          <pc:docMk/>
          <pc:sldMk cId="1996974140" sldId="485"/>
        </pc:sldMkLst>
        <pc:picChg chg="add del mod">
          <ac:chgData name="Ollanik, Jacob" userId="S::jacob.ollanik@tusd1.org::0cd7b08a-0efe-4f7d-b84e-5edfcd9fb52b" providerId="AD" clId="Web-{5CC3ADCE-B066-3A4A-49F7-EE6CDF148E6F}" dt="2018-09-17T15:51:57.801" v="360"/>
          <ac:picMkLst>
            <pc:docMk/>
            <pc:sldMk cId="1996974140" sldId="485"/>
            <ac:picMk id="2" creationId="{C34C652E-E399-4411-A0A3-318FC9F1CFAE}"/>
          </ac:picMkLst>
        </pc:picChg>
        <pc:picChg chg="add mod">
          <ac:chgData name="Ollanik, Jacob" userId="S::jacob.ollanik@tusd1.org::0cd7b08a-0efe-4f7d-b84e-5edfcd9fb52b" providerId="AD" clId="Web-{5CC3ADCE-B066-3A4A-49F7-EE6CDF148E6F}" dt="2018-09-17T15:52:58.457" v="362"/>
          <ac:picMkLst>
            <pc:docMk/>
            <pc:sldMk cId="1996974140" sldId="485"/>
            <ac:picMk id="4" creationId="{D2A24310-5B91-4A5E-AC1F-E71F15ABCC64}"/>
          </ac:picMkLst>
        </pc:picChg>
      </pc:sldChg>
    </pc:docChg>
  </pc:docChgLst>
  <pc:docChgLst>
    <pc:chgData name="Ollanik, Jacob" userId="S::jacob.ollanik@tusd1.org::0cd7b08a-0efe-4f7d-b84e-5edfcd9fb52b" providerId="AD" clId="Web-{82CD847A-4420-95D2-EA1B-D76A570A9033}"/>
    <pc:docChg chg="addSld delSld modSld">
      <pc:chgData name="Ollanik, Jacob" userId="S::jacob.ollanik@tusd1.org::0cd7b08a-0efe-4f7d-b84e-5edfcd9fb52b" providerId="AD" clId="Web-{82CD847A-4420-95D2-EA1B-D76A570A9033}" dt="2018-09-19T16:07:31.840" v="95"/>
      <pc:docMkLst>
        <pc:docMk/>
      </pc:docMkLst>
      <pc:sldChg chg="modSp">
        <pc:chgData name="Ollanik, Jacob" userId="S::jacob.ollanik@tusd1.org::0cd7b08a-0efe-4f7d-b84e-5edfcd9fb52b" providerId="AD" clId="Web-{82CD847A-4420-95D2-EA1B-D76A570A9033}" dt="2018-09-19T15:02:24.901" v="10" actId="20577"/>
        <pc:sldMkLst>
          <pc:docMk/>
          <pc:sldMk cId="3317218670" sldId="408"/>
        </pc:sldMkLst>
        <pc:spChg chg="mod">
          <ac:chgData name="Ollanik, Jacob" userId="S::jacob.ollanik@tusd1.org::0cd7b08a-0efe-4f7d-b84e-5edfcd9fb52b" providerId="AD" clId="Web-{82CD847A-4420-95D2-EA1B-D76A570A9033}" dt="2018-09-19T15:02:24.901" v="10" actId="20577"/>
          <ac:spMkLst>
            <pc:docMk/>
            <pc:sldMk cId="3317218670" sldId="408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82CD847A-4420-95D2-EA1B-D76A570A9033}" dt="2018-09-19T15:11:16.574" v="14" actId="14100"/>
        <pc:sldMkLst>
          <pc:docMk/>
          <pc:sldMk cId="2606846635" sldId="411"/>
        </pc:sldMkLst>
        <pc:picChg chg="mod">
          <ac:chgData name="Ollanik, Jacob" userId="S::jacob.ollanik@tusd1.org::0cd7b08a-0efe-4f7d-b84e-5edfcd9fb52b" providerId="AD" clId="Web-{82CD847A-4420-95D2-EA1B-D76A570A9033}" dt="2018-09-19T15:11:16.574" v="14" actId="14100"/>
          <ac:picMkLst>
            <pc:docMk/>
            <pc:sldMk cId="2606846635" sldId="411"/>
            <ac:picMk id="2" creationId="{6AD2CB99-9C23-476A-9E79-FD91226C8011}"/>
          </ac:picMkLst>
        </pc:picChg>
      </pc:sldChg>
      <pc:sldChg chg="modSp">
        <pc:chgData name="Ollanik, Jacob" userId="S::jacob.ollanik@tusd1.org::0cd7b08a-0efe-4f7d-b84e-5edfcd9fb52b" providerId="AD" clId="Web-{82CD847A-4420-95D2-EA1B-D76A570A9033}" dt="2018-09-19T15:24:04.683" v="75" actId="20577"/>
        <pc:sldMkLst>
          <pc:docMk/>
          <pc:sldMk cId="213054309" sldId="417"/>
        </pc:sldMkLst>
        <pc:spChg chg="mod">
          <ac:chgData name="Ollanik, Jacob" userId="S::jacob.ollanik@tusd1.org::0cd7b08a-0efe-4f7d-b84e-5edfcd9fb52b" providerId="AD" clId="Web-{82CD847A-4420-95D2-EA1B-D76A570A9033}" dt="2018-09-19T15:24:04.683" v="75" actId="20577"/>
          <ac:spMkLst>
            <pc:docMk/>
            <pc:sldMk cId="213054309" sldId="417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82CD847A-4420-95D2-EA1B-D76A570A9033}" dt="2018-09-19T15:38:22.357" v="81" actId="20577"/>
        <pc:sldMkLst>
          <pc:docMk/>
          <pc:sldMk cId="2935312235" sldId="426"/>
        </pc:sldMkLst>
        <pc:spChg chg="mod">
          <ac:chgData name="Ollanik, Jacob" userId="S::jacob.ollanik@tusd1.org::0cd7b08a-0efe-4f7d-b84e-5edfcd9fb52b" providerId="AD" clId="Web-{82CD847A-4420-95D2-EA1B-D76A570A9033}" dt="2018-09-19T15:38:22.357" v="81" actId="20577"/>
          <ac:spMkLst>
            <pc:docMk/>
            <pc:sldMk cId="2935312235" sldId="426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82CD847A-4420-95D2-EA1B-D76A570A9033}" dt="2018-09-19T15:38:28.076" v="87" actId="20577"/>
        <pc:sldMkLst>
          <pc:docMk/>
          <pc:sldMk cId="2139164376" sldId="427"/>
        </pc:sldMkLst>
        <pc:spChg chg="mod">
          <ac:chgData name="Ollanik, Jacob" userId="S::jacob.ollanik@tusd1.org::0cd7b08a-0efe-4f7d-b84e-5edfcd9fb52b" providerId="AD" clId="Web-{82CD847A-4420-95D2-EA1B-D76A570A9033}" dt="2018-09-19T15:38:28.076" v="87" actId="20577"/>
          <ac:spMkLst>
            <pc:docMk/>
            <pc:sldMk cId="2139164376" sldId="427"/>
            <ac:spMk id="3" creationId="{00000000-0000-0000-0000-000000000000}"/>
          </ac:spMkLst>
        </pc:spChg>
      </pc:sldChg>
      <pc:sldChg chg="modNotes">
        <pc:chgData name="Ollanik, Jacob" userId="S::jacob.ollanik@tusd1.org::0cd7b08a-0efe-4f7d-b84e-5edfcd9fb52b" providerId="AD" clId="Web-{82CD847A-4420-95D2-EA1B-D76A570A9033}" dt="2018-09-19T15:52:12.663" v="92"/>
        <pc:sldMkLst>
          <pc:docMk/>
          <pc:sldMk cId="2547071992" sldId="435"/>
        </pc:sldMkLst>
      </pc:sldChg>
      <pc:sldChg chg="del">
        <pc:chgData name="Ollanik, Jacob" userId="S::jacob.ollanik@tusd1.org::0cd7b08a-0efe-4f7d-b84e-5edfcd9fb52b" providerId="AD" clId="Web-{82CD847A-4420-95D2-EA1B-D76A570A9033}" dt="2018-09-19T14:57:52.089" v="0"/>
        <pc:sldMkLst>
          <pc:docMk/>
          <pc:sldMk cId="1759951278" sldId="470"/>
        </pc:sldMkLst>
      </pc:sldChg>
      <pc:sldChg chg="del">
        <pc:chgData name="Ollanik, Jacob" userId="S::jacob.ollanik@tusd1.org::0cd7b08a-0efe-4f7d-b84e-5edfcd9fb52b" providerId="AD" clId="Web-{82CD847A-4420-95D2-EA1B-D76A570A9033}" dt="2018-09-19T14:57:52.527" v="1"/>
        <pc:sldMkLst>
          <pc:docMk/>
          <pc:sldMk cId="3794645962" sldId="471"/>
        </pc:sldMkLst>
      </pc:sldChg>
      <pc:sldChg chg="del">
        <pc:chgData name="Ollanik, Jacob" userId="S::jacob.ollanik@tusd1.org::0cd7b08a-0efe-4f7d-b84e-5edfcd9fb52b" providerId="AD" clId="Web-{82CD847A-4420-95D2-EA1B-D76A570A9033}" dt="2018-09-19T14:57:53.886" v="2"/>
        <pc:sldMkLst>
          <pc:docMk/>
          <pc:sldMk cId="1580781878" sldId="472"/>
        </pc:sldMkLst>
      </pc:sldChg>
      <pc:sldChg chg="del">
        <pc:chgData name="Ollanik, Jacob" userId="S::jacob.ollanik@tusd1.org::0cd7b08a-0efe-4f7d-b84e-5edfcd9fb52b" providerId="AD" clId="Web-{82CD847A-4420-95D2-EA1B-D76A570A9033}" dt="2018-09-19T14:57:55.386" v="3"/>
        <pc:sldMkLst>
          <pc:docMk/>
          <pc:sldMk cId="1047150163" sldId="473"/>
        </pc:sldMkLst>
      </pc:sldChg>
      <pc:sldChg chg="del">
        <pc:chgData name="Ollanik, Jacob" userId="S::jacob.ollanik@tusd1.org::0cd7b08a-0efe-4f7d-b84e-5edfcd9fb52b" providerId="AD" clId="Web-{82CD847A-4420-95D2-EA1B-D76A570A9033}" dt="2018-09-19T14:57:56.261" v="4"/>
        <pc:sldMkLst>
          <pc:docMk/>
          <pc:sldMk cId="1047450031" sldId="474"/>
        </pc:sldMkLst>
      </pc:sldChg>
      <pc:sldChg chg="del">
        <pc:chgData name="Ollanik, Jacob" userId="S::jacob.ollanik@tusd1.org::0cd7b08a-0efe-4f7d-b84e-5edfcd9fb52b" providerId="AD" clId="Web-{82CD847A-4420-95D2-EA1B-D76A570A9033}" dt="2018-09-19T14:58:10.558" v="5"/>
        <pc:sldMkLst>
          <pc:docMk/>
          <pc:sldMk cId="3885328140" sldId="475"/>
        </pc:sldMkLst>
      </pc:sldChg>
      <pc:sldChg chg="del">
        <pc:chgData name="Ollanik, Jacob" userId="S::jacob.ollanik@tusd1.org::0cd7b08a-0efe-4f7d-b84e-5edfcd9fb52b" providerId="AD" clId="Web-{82CD847A-4420-95D2-EA1B-D76A570A9033}" dt="2018-09-19T14:58:13.386" v="7"/>
        <pc:sldMkLst>
          <pc:docMk/>
          <pc:sldMk cId="368092241" sldId="479"/>
        </pc:sldMkLst>
      </pc:sldChg>
      <pc:sldChg chg="del">
        <pc:chgData name="Ollanik, Jacob" userId="S::jacob.ollanik@tusd1.org::0cd7b08a-0efe-4f7d-b84e-5edfcd9fb52b" providerId="AD" clId="Web-{82CD847A-4420-95D2-EA1B-D76A570A9033}" dt="2018-09-19T14:58:12.667" v="6"/>
        <pc:sldMkLst>
          <pc:docMk/>
          <pc:sldMk cId="3101054807" sldId="480"/>
        </pc:sldMkLst>
      </pc:sldChg>
      <pc:sldChg chg="addSp modSp new mod setBg">
        <pc:chgData name="Ollanik, Jacob" userId="S::jacob.ollanik@tusd1.org::0cd7b08a-0efe-4f7d-b84e-5edfcd9fb52b" providerId="AD" clId="Web-{82CD847A-4420-95D2-EA1B-D76A570A9033}" dt="2018-09-19T16:07:31.840" v="95"/>
        <pc:sldMkLst>
          <pc:docMk/>
          <pc:sldMk cId="2003690789" sldId="486"/>
        </pc:sldMkLst>
        <pc:picChg chg="add mod">
          <ac:chgData name="Ollanik, Jacob" userId="S::jacob.ollanik@tusd1.org::0cd7b08a-0efe-4f7d-b84e-5edfcd9fb52b" providerId="AD" clId="Web-{82CD847A-4420-95D2-EA1B-D76A570A9033}" dt="2018-09-19T16:07:31.840" v="95"/>
          <ac:picMkLst>
            <pc:docMk/>
            <pc:sldMk cId="2003690789" sldId="486"/>
            <ac:picMk id="2" creationId="{CAB0C4E7-D45E-4CD8-A458-90601F47720B}"/>
          </ac:picMkLst>
        </pc:picChg>
      </pc:sldChg>
    </pc:docChg>
  </pc:docChgLst>
  <pc:docChgLst>
    <pc:chgData name="Ollanik, Jacob" userId="S::jacob.ollanik@tusd1.org::0cd7b08a-0efe-4f7d-b84e-5edfcd9fb52b" providerId="AD" clId="Web-{BF845C71-E566-B511-D38F-FFF31D92BBEC}"/>
    <pc:docChg chg="modSld">
      <pc:chgData name="Ollanik, Jacob" userId="S::jacob.ollanik@tusd1.org::0cd7b08a-0efe-4f7d-b84e-5edfcd9fb52b" providerId="AD" clId="Web-{BF845C71-E566-B511-D38F-FFF31D92BBEC}" dt="2018-09-12T20:35:50.648" v="72" actId="20577"/>
      <pc:docMkLst>
        <pc:docMk/>
      </pc:docMkLst>
      <pc:sldChg chg="modSp">
        <pc:chgData name="Ollanik, Jacob" userId="S::jacob.ollanik@tusd1.org::0cd7b08a-0efe-4f7d-b84e-5edfcd9fb52b" providerId="AD" clId="Web-{BF845C71-E566-B511-D38F-FFF31D92BBEC}" dt="2018-09-12T20:35:49.741" v="70" actId="20577"/>
        <pc:sldMkLst>
          <pc:docMk/>
          <pc:sldMk cId="1605607750" sldId="272"/>
        </pc:sldMkLst>
        <pc:spChg chg="mod">
          <ac:chgData name="Ollanik, Jacob" userId="S::jacob.ollanik@tusd1.org::0cd7b08a-0efe-4f7d-b84e-5edfcd9fb52b" providerId="AD" clId="Web-{BF845C71-E566-B511-D38F-FFF31D92BBEC}" dt="2018-09-12T20:35:49.741" v="70" actId="20577"/>
          <ac:spMkLst>
            <pc:docMk/>
            <pc:sldMk cId="1605607750" sldId="272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0D3DD6CE-D358-9C11-20D0-43DE882DDA64}"/>
    <pc:docChg chg="modSld">
      <pc:chgData name="Ollanik, Jacob" userId="S::jacob.ollanik@tusd1.org::0cd7b08a-0efe-4f7d-b84e-5edfcd9fb52b" providerId="AD" clId="Web-{0D3DD6CE-D358-9C11-20D0-43DE882DDA64}" dt="2018-09-18T22:09:23.364" v="16"/>
      <pc:docMkLst>
        <pc:docMk/>
      </pc:docMkLst>
      <pc:sldChg chg="modNotes">
        <pc:chgData name="Ollanik, Jacob" userId="S::jacob.ollanik@tusd1.org::0cd7b08a-0efe-4f7d-b84e-5edfcd9fb52b" providerId="AD" clId="Web-{0D3DD6CE-D358-9C11-20D0-43DE882DDA64}" dt="2018-09-18T16:59:03.805" v="2"/>
        <pc:sldMkLst>
          <pc:docMk/>
          <pc:sldMk cId="1568523564" sldId="396"/>
        </pc:sldMkLst>
      </pc:sldChg>
      <pc:sldChg chg="modNotes">
        <pc:chgData name="Ollanik, Jacob" userId="S::jacob.ollanik@tusd1.org::0cd7b08a-0efe-4f7d-b84e-5edfcd9fb52b" providerId="AD" clId="Web-{0D3DD6CE-D358-9C11-20D0-43DE882DDA64}" dt="2018-09-18T22:08:57.738" v="6"/>
        <pc:sldMkLst>
          <pc:docMk/>
          <pc:sldMk cId="614989151" sldId="403"/>
        </pc:sldMkLst>
      </pc:sldChg>
      <pc:sldChg chg="modNotes">
        <pc:chgData name="Ollanik, Jacob" userId="S::jacob.ollanik@tusd1.org::0cd7b08a-0efe-4f7d-b84e-5edfcd9fb52b" providerId="AD" clId="Web-{0D3DD6CE-D358-9C11-20D0-43DE882DDA64}" dt="2018-09-18T22:09:23.364" v="16"/>
        <pc:sldMkLst>
          <pc:docMk/>
          <pc:sldMk cId="1033796151" sldId="412"/>
        </pc:sldMkLst>
      </pc:sldChg>
    </pc:docChg>
  </pc:docChgLst>
  <pc:docChgLst>
    <pc:chgData name="Ollanik, Jacob" userId="S::jacob.ollanik@tusd1.org::0cd7b08a-0efe-4f7d-b84e-5edfcd9fb52b" providerId="AD" clId="Web-{BC09B14C-73AB-B04E-0005-92CA0E78ED80}"/>
    <pc:docChg chg="addSld delSld modSld">
      <pc:chgData name="Ollanik, Jacob" userId="S::jacob.ollanik@tusd1.org::0cd7b08a-0efe-4f7d-b84e-5edfcd9fb52b" providerId="AD" clId="Web-{BC09B14C-73AB-B04E-0005-92CA0E78ED80}" dt="2018-09-13T16:07:59.784" v="84" actId="1076"/>
      <pc:docMkLst>
        <pc:docMk/>
      </pc:docMkLst>
      <pc:sldChg chg="del">
        <pc:chgData name="Ollanik, Jacob" userId="S::jacob.ollanik@tusd1.org::0cd7b08a-0efe-4f7d-b84e-5edfcd9fb52b" providerId="AD" clId="Web-{BC09B14C-73AB-B04E-0005-92CA0E78ED80}" dt="2018-09-13T16:07:02.063" v="19"/>
        <pc:sldMkLst>
          <pc:docMk/>
          <pc:sldMk cId="1153026041" sldId="311"/>
        </pc:sldMkLst>
      </pc:sldChg>
      <pc:sldChg chg="del">
        <pc:chgData name="Ollanik, Jacob" userId="S::jacob.ollanik@tusd1.org::0cd7b08a-0efe-4f7d-b84e-5edfcd9fb52b" providerId="AD" clId="Web-{BC09B14C-73AB-B04E-0005-92CA0E78ED80}" dt="2018-09-13T16:07:00.875" v="18"/>
        <pc:sldMkLst>
          <pc:docMk/>
          <pc:sldMk cId="4148784186" sldId="312"/>
        </pc:sldMkLst>
      </pc:sldChg>
      <pc:sldChg chg="modNotes">
        <pc:chgData name="Ollanik, Jacob" userId="S::jacob.ollanik@tusd1.org::0cd7b08a-0efe-4f7d-b84e-5edfcd9fb52b" providerId="AD" clId="Web-{BC09B14C-73AB-B04E-0005-92CA0E78ED80}" dt="2018-09-13T16:05:21.746" v="17"/>
        <pc:sldMkLst>
          <pc:docMk/>
          <pc:sldMk cId="2884004043" sldId="326"/>
        </pc:sldMkLst>
      </pc:sldChg>
      <pc:sldChg chg="modSp new">
        <pc:chgData name="Ollanik, Jacob" userId="S::jacob.ollanik@tusd1.org::0cd7b08a-0efe-4f7d-b84e-5edfcd9fb52b" providerId="AD" clId="Web-{BC09B14C-73AB-B04E-0005-92CA0E78ED80}" dt="2018-09-13T16:07:59.784" v="84" actId="1076"/>
        <pc:sldMkLst>
          <pc:docMk/>
          <pc:sldMk cId="2417763093" sldId="478"/>
        </pc:sldMkLst>
        <pc:spChg chg="mod">
          <ac:chgData name="Ollanik, Jacob" userId="S::jacob.ollanik@tusd1.org::0cd7b08a-0efe-4f7d-b84e-5edfcd9fb52b" providerId="AD" clId="Web-{BC09B14C-73AB-B04E-0005-92CA0E78ED80}" dt="2018-09-13T16:07:57.487" v="83" actId="1076"/>
          <ac:spMkLst>
            <pc:docMk/>
            <pc:sldMk cId="2417763093" sldId="478"/>
            <ac:spMk id="2" creationId="{0F83D74A-80FD-4F95-8FA6-774A5CF33CAC}"/>
          </ac:spMkLst>
        </pc:spChg>
        <pc:spChg chg="mod">
          <ac:chgData name="Ollanik, Jacob" userId="S::jacob.ollanik@tusd1.org::0cd7b08a-0efe-4f7d-b84e-5edfcd9fb52b" providerId="AD" clId="Web-{BC09B14C-73AB-B04E-0005-92CA0E78ED80}" dt="2018-09-13T16:07:59.784" v="84" actId="1076"/>
          <ac:spMkLst>
            <pc:docMk/>
            <pc:sldMk cId="2417763093" sldId="478"/>
            <ac:spMk id="3" creationId="{603DCBB9-DB8A-4916-8E22-A5A2FD42D64E}"/>
          </ac:spMkLst>
        </pc:spChg>
      </pc:sldChg>
    </pc:docChg>
  </pc:docChgLst>
  <pc:docChgLst>
    <pc:chgData name="Ollanik, Jacob" userId="S::jacob.ollanik@tusd1.org::0cd7b08a-0efe-4f7d-b84e-5edfcd9fb52b" providerId="AD" clId="Web-{A92F795C-C727-39A3-C621-11CED8D187A9}"/>
    <pc:docChg chg="modSld sldOrd">
      <pc:chgData name="Ollanik, Jacob" userId="S::jacob.ollanik@tusd1.org::0cd7b08a-0efe-4f7d-b84e-5edfcd9fb52b" providerId="AD" clId="Web-{A92F795C-C727-39A3-C621-11CED8D187A9}" dt="2018-09-12T14:34:27.296" v="103"/>
      <pc:docMkLst>
        <pc:docMk/>
      </pc:docMkLst>
      <pc:sldChg chg="modSp">
        <pc:chgData name="Ollanik, Jacob" userId="S::jacob.ollanik@tusd1.org::0cd7b08a-0efe-4f7d-b84e-5edfcd9fb52b" providerId="AD" clId="Web-{A92F795C-C727-39A3-C621-11CED8D187A9}" dt="2018-09-12T14:23:29.802" v="97" actId="20577"/>
        <pc:sldMkLst>
          <pc:docMk/>
          <pc:sldMk cId="3852805748" sldId="259"/>
        </pc:sldMkLst>
        <pc:spChg chg="mod">
          <ac:chgData name="Ollanik, Jacob" userId="S::jacob.ollanik@tusd1.org::0cd7b08a-0efe-4f7d-b84e-5edfcd9fb52b" providerId="AD" clId="Web-{A92F795C-C727-39A3-C621-11CED8D187A9}" dt="2018-09-12T14:22:57.099" v="65" actId="1076"/>
          <ac:spMkLst>
            <pc:docMk/>
            <pc:sldMk cId="3852805748" sldId="259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A92F795C-C727-39A3-C621-11CED8D187A9}" dt="2018-09-12T14:23:29.802" v="97" actId="20577"/>
          <ac:spMkLst>
            <pc:docMk/>
            <pc:sldMk cId="3852805748" sldId="259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A92F795C-C727-39A3-C621-11CED8D187A9}" dt="2018-09-12T14:34:12.530" v="100" actId="20577"/>
        <pc:sldMkLst>
          <pc:docMk/>
          <pc:sldMk cId="4228454461" sldId="260"/>
        </pc:sldMkLst>
        <pc:spChg chg="mod">
          <ac:chgData name="Ollanik, Jacob" userId="S::jacob.ollanik@tusd1.org::0cd7b08a-0efe-4f7d-b84e-5edfcd9fb52b" providerId="AD" clId="Web-{A92F795C-C727-39A3-C621-11CED8D187A9}" dt="2018-09-12T14:34:12.530" v="100" actId="20577"/>
          <ac:spMkLst>
            <pc:docMk/>
            <pc:sldMk cId="4228454461" sldId="260"/>
            <ac:spMk id="3" creationId="{00000000-0000-0000-0000-000000000000}"/>
          </ac:spMkLst>
        </pc:spChg>
      </pc:sldChg>
      <pc:sldChg chg="ord">
        <pc:chgData name="Ollanik, Jacob" userId="S::jacob.ollanik@tusd1.org::0cd7b08a-0efe-4f7d-b84e-5edfcd9fb52b" providerId="AD" clId="Web-{A92F795C-C727-39A3-C621-11CED8D187A9}" dt="2018-09-12T14:34:27.296" v="103"/>
        <pc:sldMkLst>
          <pc:docMk/>
          <pc:sldMk cId="1157731006" sldId="261"/>
        </pc:sldMkLst>
      </pc:sldChg>
    </pc:docChg>
  </pc:docChgLst>
  <pc:docChgLst>
    <pc:chgData name="Ollanik, Jacob" userId="S::jacob.ollanik@tusd1.org::0cd7b08a-0efe-4f7d-b84e-5edfcd9fb52b" providerId="AD" clId="Web-{5C5812B7-91BC-6F3C-84FC-47CE61AEBD00}"/>
    <pc:docChg chg="addSld delSld modSld sldOrd">
      <pc:chgData name="Ollanik, Jacob" userId="S::jacob.ollanik@tusd1.org::0cd7b08a-0efe-4f7d-b84e-5edfcd9fb52b" providerId="AD" clId="Web-{5C5812B7-91BC-6F3C-84FC-47CE61AEBD00}" dt="2018-09-13T14:37:29.070" v="64" actId="20577"/>
      <pc:docMkLst>
        <pc:docMk/>
      </pc:docMkLst>
      <pc:sldChg chg="del">
        <pc:chgData name="Ollanik, Jacob" userId="S::jacob.ollanik@tusd1.org::0cd7b08a-0efe-4f7d-b84e-5edfcd9fb52b" providerId="AD" clId="Web-{5C5812B7-91BC-6F3C-84FC-47CE61AEBD00}" dt="2018-09-13T14:36:53.945" v="53"/>
        <pc:sldMkLst>
          <pc:docMk/>
          <pc:sldMk cId="1157731006" sldId="261"/>
        </pc:sldMkLst>
      </pc:sldChg>
      <pc:sldChg chg="del">
        <pc:chgData name="Ollanik, Jacob" userId="S::jacob.ollanik@tusd1.org::0cd7b08a-0efe-4f7d-b84e-5edfcd9fb52b" providerId="AD" clId="Web-{5C5812B7-91BC-6F3C-84FC-47CE61AEBD00}" dt="2018-09-13T14:32:32.392" v="28"/>
        <pc:sldMkLst>
          <pc:docMk/>
          <pc:sldMk cId="487423913" sldId="286"/>
        </pc:sldMkLst>
      </pc:sldChg>
      <pc:sldChg chg="modSp">
        <pc:chgData name="Ollanik, Jacob" userId="S::jacob.ollanik@tusd1.org::0cd7b08a-0efe-4f7d-b84e-5edfcd9fb52b" providerId="AD" clId="Web-{5C5812B7-91BC-6F3C-84FC-47CE61AEBD00}" dt="2018-09-13T14:37:26.601" v="62" actId="20577"/>
        <pc:sldMkLst>
          <pc:docMk/>
          <pc:sldMk cId="3156542812" sldId="309"/>
        </pc:sldMkLst>
        <pc:spChg chg="mod">
          <ac:chgData name="Ollanik, Jacob" userId="S::jacob.ollanik@tusd1.org::0cd7b08a-0efe-4f7d-b84e-5edfcd9fb52b" providerId="AD" clId="Web-{5C5812B7-91BC-6F3C-84FC-47CE61AEBD00}" dt="2018-09-13T14:37:26.601" v="62" actId="20577"/>
          <ac:spMkLst>
            <pc:docMk/>
            <pc:sldMk cId="3156542812" sldId="309"/>
            <ac:spMk id="3" creationId="{00000000-0000-0000-0000-000000000000}"/>
          </ac:spMkLst>
        </pc:spChg>
      </pc:sldChg>
      <pc:sldChg chg="addSp modSp new ord">
        <pc:chgData name="Ollanik, Jacob" userId="S::jacob.ollanik@tusd1.org::0cd7b08a-0efe-4f7d-b84e-5edfcd9fb52b" providerId="AD" clId="Web-{5C5812B7-91BC-6F3C-84FC-47CE61AEBD00}" dt="2018-09-13T14:35:12.036" v="50" actId="14100"/>
        <pc:sldMkLst>
          <pc:docMk/>
          <pc:sldMk cId="4244105153" sldId="476"/>
        </pc:sldMkLst>
        <pc:spChg chg="mod">
          <ac:chgData name="Ollanik, Jacob" userId="S::jacob.ollanik@tusd1.org::0cd7b08a-0efe-4f7d-b84e-5edfcd9fb52b" providerId="AD" clId="Web-{5C5812B7-91BC-6F3C-84FC-47CE61AEBD00}" dt="2018-09-13T14:32:30.126" v="25" actId="20577"/>
          <ac:spMkLst>
            <pc:docMk/>
            <pc:sldMk cId="4244105153" sldId="476"/>
            <ac:spMk id="2" creationId="{F7CFF37B-8EBC-4BAD-9F77-B4139E82DD68}"/>
          </ac:spMkLst>
        </pc:spChg>
        <pc:picChg chg="add mod">
          <ac:chgData name="Ollanik, Jacob" userId="S::jacob.ollanik@tusd1.org::0cd7b08a-0efe-4f7d-b84e-5edfcd9fb52b" providerId="AD" clId="Web-{5C5812B7-91BC-6F3C-84FC-47CE61AEBD00}" dt="2018-09-13T14:35:12.036" v="50" actId="14100"/>
          <ac:picMkLst>
            <pc:docMk/>
            <pc:sldMk cId="4244105153" sldId="476"/>
            <ac:picMk id="3" creationId="{A669BBA8-B617-444C-98FA-14CC6008E26C}"/>
          </ac:picMkLst>
        </pc:picChg>
      </pc:sldChg>
      <pc:sldChg chg="addSp modSp new">
        <pc:chgData name="Ollanik, Jacob" userId="S::jacob.ollanik@tusd1.org::0cd7b08a-0efe-4f7d-b84e-5edfcd9fb52b" providerId="AD" clId="Web-{5C5812B7-91BC-6F3C-84FC-47CE61AEBD00}" dt="2018-09-13T14:36:44.679" v="52" actId="14100"/>
        <pc:sldMkLst>
          <pc:docMk/>
          <pc:sldMk cId="2118550368" sldId="477"/>
        </pc:sldMkLst>
        <pc:spChg chg="mod">
          <ac:chgData name="Ollanik, Jacob" userId="S::jacob.ollanik@tusd1.org::0cd7b08a-0efe-4f7d-b84e-5edfcd9fb52b" providerId="AD" clId="Web-{5C5812B7-91BC-6F3C-84FC-47CE61AEBD00}" dt="2018-09-13T14:32:58.533" v="42" actId="1076"/>
          <ac:spMkLst>
            <pc:docMk/>
            <pc:sldMk cId="2118550368" sldId="477"/>
            <ac:spMk id="2" creationId="{78773630-67C9-41C5-B98B-6C299C34C4EA}"/>
          </ac:spMkLst>
        </pc:spChg>
        <pc:picChg chg="add mod">
          <ac:chgData name="Ollanik, Jacob" userId="S::jacob.ollanik@tusd1.org::0cd7b08a-0efe-4f7d-b84e-5edfcd9fb52b" providerId="AD" clId="Web-{5C5812B7-91BC-6F3C-84FC-47CE61AEBD00}" dt="2018-09-13T14:36:44.679" v="52" actId="14100"/>
          <ac:picMkLst>
            <pc:docMk/>
            <pc:sldMk cId="2118550368" sldId="477"/>
            <ac:picMk id="3" creationId="{D8C211EE-DEFB-4790-8778-0AC604FD689E}"/>
          </ac:picMkLst>
        </pc:picChg>
      </pc:sldChg>
    </pc:docChg>
  </pc:docChgLst>
  <pc:docChgLst>
    <pc:chgData name="Ollanik, Jacob" userId="S::jacob.ollanik@tusd1.org::0cd7b08a-0efe-4f7d-b84e-5edfcd9fb52b" providerId="AD" clId="Web-{B688CCB1-9952-E15E-70EF-68F97DB9DB57}"/>
    <pc:docChg chg="modSld">
      <pc:chgData name="Ollanik, Jacob" userId="S::jacob.ollanik@tusd1.org::0cd7b08a-0efe-4f7d-b84e-5edfcd9fb52b" providerId="AD" clId="Web-{B688CCB1-9952-E15E-70EF-68F97DB9DB57}" dt="2018-09-05T15:00:27.013" v="9" actId="20577"/>
      <pc:docMkLst>
        <pc:docMk/>
      </pc:docMkLst>
      <pc:sldChg chg="modSp">
        <pc:chgData name="Ollanik, Jacob" userId="S::jacob.ollanik@tusd1.org::0cd7b08a-0efe-4f7d-b84e-5edfcd9fb52b" providerId="AD" clId="Web-{B688CCB1-9952-E15E-70EF-68F97DB9DB57}" dt="2018-09-05T15:00:26.997" v="8" actId="20577"/>
        <pc:sldMkLst>
          <pc:docMk/>
          <pc:sldMk cId="1157731006" sldId="261"/>
        </pc:sldMkLst>
        <pc:spChg chg="mod">
          <ac:chgData name="Ollanik, Jacob" userId="S::jacob.ollanik@tusd1.org::0cd7b08a-0efe-4f7d-b84e-5edfcd9fb52b" providerId="AD" clId="Web-{B688CCB1-9952-E15E-70EF-68F97DB9DB57}" dt="2018-09-05T15:00:26.997" v="8" actId="20577"/>
          <ac:spMkLst>
            <pc:docMk/>
            <pc:sldMk cId="1157731006" sldId="261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E6090218-EE4C-B951-25EB-CB62034FA664}"/>
    <pc:docChg chg="addSld delSld modSld sldOrd">
      <pc:chgData name="Ollanik, Jacob" userId="S::jacob.ollanik@tusd1.org::0cd7b08a-0efe-4f7d-b84e-5edfcd9fb52b" providerId="AD" clId="Web-{E6090218-EE4C-B951-25EB-CB62034FA664}" dt="2018-09-24T21:44:54.785" v="38"/>
      <pc:docMkLst>
        <pc:docMk/>
      </pc:docMkLst>
      <pc:sldChg chg="modSp">
        <pc:chgData name="Ollanik, Jacob" userId="S::jacob.ollanik@tusd1.org::0cd7b08a-0efe-4f7d-b84e-5edfcd9fb52b" providerId="AD" clId="Web-{E6090218-EE4C-B951-25EB-CB62034FA664}" dt="2018-09-24T17:53:39.978" v="18" actId="20577"/>
        <pc:sldMkLst>
          <pc:docMk/>
          <pc:sldMk cId="1286500948" sldId="420"/>
        </pc:sldMkLst>
        <pc:spChg chg="mod">
          <ac:chgData name="Ollanik, Jacob" userId="S::jacob.ollanik@tusd1.org::0cd7b08a-0efe-4f7d-b84e-5edfcd9fb52b" providerId="AD" clId="Web-{E6090218-EE4C-B951-25EB-CB62034FA664}" dt="2018-09-24T17:53:39.978" v="18" actId="20577"/>
          <ac:spMkLst>
            <pc:docMk/>
            <pc:sldMk cId="1286500948" sldId="420"/>
            <ac:spMk id="3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E6090218-EE4C-B951-25EB-CB62034FA664}" dt="2018-09-24T17:53:12.962" v="1"/>
        <pc:sldMkLst>
          <pc:docMk/>
          <pc:sldMk cId="2746943940" sldId="451"/>
        </pc:sldMkLst>
      </pc:sldChg>
      <pc:sldChg chg="addSp modSp">
        <pc:chgData name="Ollanik, Jacob" userId="S::jacob.ollanik@tusd1.org::0cd7b08a-0efe-4f7d-b84e-5edfcd9fb52b" providerId="AD" clId="Web-{E6090218-EE4C-B951-25EB-CB62034FA664}" dt="2018-09-24T21:42:51.097" v="31" actId="1076"/>
        <pc:sldMkLst>
          <pc:docMk/>
          <pc:sldMk cId="1567934268" sldId="456"/>
        </pc:sldMkLst>
        <pc:spChg chg="add mod">
          <ac:chgData name="Ollanik, Jacob" userId="S::jacob.ollanik@tusd1.org::0cd7b08a-0efe-4f7d-b84e-5edfcd9fb52b" providerId="AD" clId="Web-{E6090218-EE4C-B951-25EB-CB62034FA664}" dt="2018-09-24T21:42:51.097" v="31" actId="1076"/>
          <ac:spMkLst>
            <pc:docMk/>
            <pc:sldMk cId="1567934268" sldId="456"/>
            <ac:spMk id="4" creationId="{5E4DA50C-3A8F-4828-A2E0-95C78AF11A8A}"/>
          </ac:spMkLst>
        </pc:spChg>
      </pc:sldChg>
      <pc:sldChg chg="modSp">
        <pc:chgData name="Ollanik, Jacob" userId="S::jacob.ollanik@tusd1.org::0cd7b08a-0efe-4f7d-b84e-5edfcd9fb52b" providerId="AD" clId="Web-{E6090218-EE4C-B951-25EB-CB62034FA664}" dt="2018-09-24T21:43:51.160" v="32" actId="1076"/>
        <pc:sldMkLst>
          <pc:docMk/>
          <pc:sldMk cId="3211064242" sldId="461"/>
        </pc:sldMkLst>
        <pc:picChg chg="mod">
          <ac:chgData name="Ollanik, Jacob" userId="S::jacob.ollanik@tusd1.org::0cd7b08a-0efe-4f7d-b84e-5edfcd9fb52b" providerId="AD" clId="Web-{E6090218-EE4C-B951-25EB-CB62034FA664}" dt="2018-09-24T21:43:51.160" v="32" actId="1076"/>
          <ac:picMkLst>
            <pc:docMk/>
            <pc:sldMk cId="3211064242" sldId="461"/>
            <ac:picMk id="2" creationId="{00000000-0000-0000-0000-000000000000}"/>
          </ac:picMkLst>
        </pc:picChg>
      </pc:sldChg>
      <pc:sldChg chg="ord">
        <pc:chgData name="Ollanik, Jacob" userId="S::jacob.ollanik@tusd1.org::0cd7b08a-0efe-4f7d-b84e-5edfcd9fb52b" providerId="AD" clId="Web-{E6090218-EE4C-B951-25EB-CB62034FA664}" dt="2018-09-24T17:52:58.587" v="0"/>
        <pc:sldMkLst>
          <pc:docMk/>
          <pc:sldMk cId="2123895332" sldId="462"/>
        </pc:sldMkLst>
      </pc:sldChg>
      <pc:sldChg chg="ord">
        <pc:chgData name="Ollanik, Jacob" userId="S::jacob.ollanik@tusd1.org::0cd7b08a-0efe-4f7d-b84e-5edfcd9fb52b" providerId="AD" clId="Web-{E6090218-EE4C-B951-25EB-CB62034FA664}" dt="2018-09-24T21:44:54.785" v="38"/>
        <pc:sldMkLst>
          <pc:docMk/>
          <pc:sldMk cId="2243585132" sldId="465"/>
        </pc:sldMkLst>
      </pc:sldChg>
      <pc:sldChg chg="addSp delSp modSp new del">
        <pc:chgData name="Ollanik, Jacob" userId="S::jacob.ollanik@tusd1.org::0cd7b08a-0efe-4f7d-b84e-5edfcd9fb52b" providerId="AD" clId="Web-{E6090218-EE4C-B951-25EB-CB62034FA664}" dt="2018-09-24T21:42:42.082" v="29"/>
        <pc:sldMkLst>
          <pc:docMk/>
          <pc:sldMk cId="1124319365" sldId="487"/>
        </pc:sldMkLst>
        <pc:spChg chg="add del mod">
          <ac:chgData name="Ollanik, Jacob" userId="S::jacob.ollanik@tusd1.org::0cd7b08a-0efe-4f7d-b84e-5edfcd9fb52b" providerId="AD" clId="Web-{E6090218-EE4C-B951-25EB-CB62034FA664}" dt="2018-09-24T21:42:40.238" v="28"/>
          <ac:spMkLst>
            <pc:docMk/>
            <pc:sldMk cId="1124319365" sldId="487"/>
            <ac:spMk id="2" creationId="{1F71CF45-FB06-4979-B314-7FA275A9C24A}"/>
          </ac:spMkLst>
        </pc:spChg>
      </pc:sldChg>
      <pc:sldChg chg="addSp modSp new">
        <pc:chgData name="Ollanik, Jacob" userId="S::jacob.ollanik@tusd1.org::0cd7b08a-0efe-4f7d-b84e-5edfcd9fb52b" providerId="AD" clId="Web-{E6090218-EE4C-B951-25EB-CB62034FA664}" dt="2018-09-24T21:44:36.457" v="37" actId="14100"/>
        <pc:sldMkLst>
          <pc:docMk/>
          <pc:sldMk cId="2914538323" sldId="487"/>
        </pc:sldMkLst>
        <pc:picChg chg="add mod">
          <ac:chgData name="Ollanik, Jacob" userId="S::jacob.ollanik@tusd1.org::0cd7b08a-0efe-4f7d-b84e-5edfcd9fb52b" providerId="AD" clId="Web-{E6090218-EE4C-B951-25EB-CB62034FA664}" dt="2018-09-24T21:44:36.457" v="37" actId="14100"/>
          <ac:picMkLst>
            <pc:docMk/>
            <pc:sldMk cId="2914538323" sldId="487"/>
            <ac:picMk id="2" creationId="{C82D71FC-EB74-4C98-B52A-E0A2535C83CF}"/>
          </ac:picMkLst>
        </pc:picChg>
      </pc:sldChg>
    </pc:docChg>
  </pc:docChgLst>
  <pc:docChgLst>
    <pc:chgData name="Ollanik, Jacob" userId="S::jacob.ollanik@tusd1.org::0cd7b08a-0efe-4f7d-b84e-5edfcd9fb52b" providerId="AD" clId="Web-{8FB68EE9-1B18-7047-DD11-E51998BC41FA}"/>
    <pc:docChg chg="modSld">
      <pc:chgData name="Ollanik, Jacob" userId="S::jacob.ollanik@tusd1.org::0cd7b08a-0efe-4f7d-b84e-5edfcd9fb52b" providerId="AD" clId="Web-{8FB68EE9-1B18-7047-DD11-E51998BC41FA}" dt="2018-09-20T14:58:29.804" v="161" actId="20577"/>
      <pc:docMkLst>
        <pc:docMk/>
      </pc:docMkLst>
      <pc:sldChg chg="modSp">
        <pc:chgData name="Ollanik, Jacob" userId="S::jacob.ollanik@tusd1.org::0cd7b08a-0efe-4f7d-b84e-5edfcd9fb52b" providerId="AD" clId="Web-{8FB68EE9-1B18-7047-DD11-E51998BC41FA}" dt="2018-09-20T14:58:29.804" v="160" actId="20577"/>
        <pc:sldMkLst>
          <pc:docMk/>
          <pc:sldMk cId="377387946" sldId="469"/>
        </pc:sldMkLst>
        <pc:spChg chg="mod">
          <ac:chgData name="Ollanik, Jacob" userId="S::jacob.ollanik@tusd1.org::0cd7b08a-0efe-4f7d-b84e-5edfcd9fb52b" providerId="AD" clId="Web-{8FB68EE9-1B18-7047-DD11-E51998BC41FA}" dt="2018-09-20T14:43:32.722" v="14" actId="1076"/>
          <ac:spMkLst>
            <pc:docMk/>
            <pc:sldMk cId="377387946" sldId="469"/>
            <ac:spMk id="2" creationId="{00000000-0000-0000-0000-000000000000}"/>
          </ac:spMkLst>
        </pc:spChg>
        <pc:spChg chg="mod">
          <ac:chgData name="Ollanik, Jacob" userId="S::jacob.ollanik@tusd1.org::0cd7b08a-0efe-4f7d-b84e-5edfcd9fb52b" providerId="AD" clId="Web-{8FB68EE9-1B18-7047-DD11-E51998BC41FA}" dt="2018-09-20T14:58:29.804" v="160" actId="20577"/>
          <ac:spMkLst>
            <pc:docMk/>
            <pc:sldMk cId="377387946" sldId="469"/>
            <ac:spMk id="3" creationId="{00000000-0000-0000-0000-000000000000}"/>
          </ac:spMkLst>
        </pc:spChg>
      </pc:sldChg>
    </pc:docChg>
  </pc:docChgLst>
  <pc:docChgLst>
    <pc:chgData name="Ollanik, Jacob" userId="S::jacob.ollanik@tusd1.org::0cd7b08a-0efe-4f7d-b84e-5edfcd9fb52b" providerId="AD" clId="Web-{7B153557-88DE-D1C3-1189-32B2B540F14C}"/>
    <pc:docChg chg="delSld modSld">
      <pc:chgData name="Ollanik, Jacob" userId="S::jacob.ollanik@tusd1.org::0cd7b08a-0efe-4f7d-b84e-5edfcd9fb52b" providerId="AD" clId="Web-{7B153557-88DE-D1C3-1189-32B2B540F14C}" dt="2018-09-25T19:06:50.027" v="57" actId="14100"/>
      <pc:docMkLst>
        <pc:docMk/>
      </pc:docMkLst>
      <pc:sldChg chg="modSp">
        <pc:chgData name="Ollanik, Jacob" userId="S::jacob.ollanik@tusd1.org::0cd7b08a-0efe-4f7d-b84e-5edfcd9fb52b" providerId="AD" clId="Web-{7B153557-88DE-D1C3-1189-32B2B540F14C}" dt="2018-09-25T16:01:53.802" v="21" actId="20577"/>
        <pc:sldMkLst>
          <pc:docMk/>
          <pc:sldMk cId="59142403" sldId="419"/>
        </pc:sldMkLst>
        <pc:spChg chg="mod">
          <ac:chgData name="Ollanik, Jacob" userId="S::jacob.ollanik@tusd1.org::0cd7b08a-0efe-4f7d-b84e-5edfcd9fb52b" providerId="AD" clId="Web-{7B153557-88DE-D1C3-1189-32B2B540F14C}" dt="2018-09-25T16:01:53.802" v="21" actId="20577"/>
          <ac:spMkLst>
            <pc:docMk/>
            <pc:sldMk cId="59142403" sldId="419"/>
            <ac:spMk id="2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7B153557-88DE-D1C3-1189-32B2B540F14C}" dt="2018-09-25T16:13:24.133" v="30" actId="20577"/>
        <pc:sldMkLst>
          <pc:docMk/>
          <pc:sldMk cId="1286500948" sldId="420"/>
        </pc:sldMkLst>
        <pc:spChg chg="mod">
          <ac:chgData name="Ollanik, Jacob" userId="S::jacob.ollanik@tusd1.org::0cd7b08a-0efe-4f7d-b84e-5edfcd9fb52b" providerId="AD" clId="Web-{7B153557-88DE-D1C3-1189-32B2B540F14C}" dt="2018-09-25T16:13:24.133" v="30" actId="20577"/>
          <ac:spMkLst>
            <pc:docMk/>
            <pc:sldMk cId="1286500948" sldId="420"/>
            <ac:spMk id="3" creationId="{00000000-0000-0000-0000-000000000000}"/>
          </ac:spMkLst>
        </pc:spChg>
      </pc:sldChg>
      <pc:sldChg chg="addSp delSp modSp">
        <pc:chgData name="Ollanik, Jacob" userId="S::jacob.ollanik@tusd1.org::0cd7b08a-0efe-4f7d-b84e-5edfcd9fb52b" providerId="AD" clId="Web-{7B153557-88DE-D1C3-1189-32B2B540F14C}" dt="2018-09-25T19:06:50.027" v="57" actId="14100"/>
        <pc:sldMkLst>
          <pc:docMk/>
          <pc:sldMk cId="1695231515" sldId="428"/>
        </pc:sldMkLst>
        <pc:spChg chg="mod">
          <ac:chgData name="Ollanik, Jacob" userId="S::jacob.ollanik@tusd1.org::0cd7b08a-0efe-4f7d-b84e-5edfcd9fb52b" providerId="AD" clId="Web-{7B153557-88DE-D1C3-1189-32B2B540F14C}" dt="2018-09-25T19:05:32.607" v="52" actId="1076"/>
          <ac:spMkLst>
            <pc:docMk/>
            <pc:sldMk cId="1695231515" sldId="428"/>
            <ac:spMk id="2" creationId="{00000000-0000-0000-0000-000000000000}"/>
          </ac:spMkLst>
        </pc:spChg>
        <pc:picChg chg="add mod">
          <ac:chgData name="Ollanik, Jacob" userId="S::jacob.ollanik@tusd1.org::0cd7b08a-0efe-4f7d-b84e-5edfcd9fb52b" providerId="AD" clId="Web-{7B153557-88DE-D1C3-1189-32B2B540F14C}" dt="2018-09-25T19:06:50.027" v="57" actId="14100"/>
          <ac:picMkLst>
            <pc:docMk/>
            <pc:sldMk cId="1695231515" sldId="428"/>
            <ac:picMk id="3" creationId="{FA9C2DA1-D695-4A01-A321-F5C5010A27A8}"/>
          </ac:picMkLst>
        </pc:picChg>
        <pc:picChg chg="del">
          <ac:chgData name="Ollanik, Jacob" userId="S::jacob.ollanik@tusd1.org::0cd7b08a-0efe-4f7d-b84e-5edfcd9fb52b" providerId="AD" clId="Web-{7B153557-88DE-D1C3-1189-32B2B540F14C}" dt="2018-09-25T19:05:07.982" v="44"/>
          <ac:picMkLst>
            <pc:docMk/>
            <pc:sldMk cId="1695231515" sldId="428"/>
            <ac:picMk id="1026" creationId="{00000000-0000-0000-0000-000000000000}"/>
          </ac:picMkLst>
        </pc:picChg>
      </pc:sldChg>
      <pc:sldChg chg="modSp">
        <pc:chgData name="Ollanik, Jacob" userId="S::jacob.ollanik@tusd1.org::0cd7b08a-0efe-4f7d-b84e-5edfcd9fb52b" providerId="AD" clId="Web-{7B153557-88DE-D1C3-1189-32B2B540F14C}" dt="2018-09-25T17:29:52.518" v="42" actId="20577"/>
        <pc:sldMkLst>
          <pc:docMk/>
          <pc:sldMk cId="4051583196" sldId="464"/>
        </pc:sldMkLst>
        <pc:spChg chg="mod">
          <ac:chgData name="Ollanik, Jacob" userId="S::jacob.ollanik@tusd1.org::0cd7b08a-0efe-4f7d-b84e-5edfcd9fb52b" providerId="AD" clId="Web-{7B153557-88DE-D1C3-1189-32B2B540F14C}" dt="2018-09-25T17:29:52.518" v="42" actId="20577"/>
          <ac:spMkLst>
            <pc:docMk/>
            <pc:sldMk cId="4051583196" sldId="464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7B153557-88DE-D1C3-1189-32B2B540F14C}" dt="2018-09-25T17:27:00.126" v="34" actId="20577"/>
        <pc:sldMkLst>
          <pc:docMk/>
          <pc:sldMk cId="3203652708" sldId="466"/>
        </pc:sldMkLst>
        <pc:spChg chg="mod">
          <ac:chgData name="Ollanik, Jacob" userId="S::jacob.ollanik@tusd1.org::0cd7b08a-0efe-4f7d-b84e-5edfcd9fb52b" providerId="AD" clId="Web-{7B153557-88DE-D1C3-1189-32B2B540F14C}" dt="2018-09-25T17:27:00.126" v="34" actId="20577"/>
          <ac:spMkLst>
            <pc:docMk/>
            <pc:sldMk cId="3203652708" sldId="466"/>
            <ac:spMk id="4" creationId="{00000000-0000-0000-0000-000000000000}"/>
          </ac:spMkLst>
        </pc:spChg>
      </pc:sldChg>
      <pc:sldChg chg="del">
        <pc:chgData name="Ollanik, Jacob" userId="S::jacob.ollanik@tusd1.org::0cd7b08a-0efe-4f7d-b84e-5edfcd9fb52b" providerId="AD" clId="Web-{7B153557-88DE-D1C3-1189-32B2B540F14C}" dt="2018-09-25T16:05:14.725" v="23"/>
        <pc:sldMkLst>
          <pc:docMk/>
          <pc:sldMk cId="377387946" sldId="469"/>
        </pc:sldMkLst>
      </pc:sldChg>
    </pc:docChg>
  </pc:docChgLst>
  <pc:docChgLst>
    <pc:chgData name="Ollanik, Jacob" userId="S::jacob.ollanik@tusd1.org::0cd7b08a-0efe-4f7d-b84e-5edfcd9fb52b" providerId="AD" clId="Web-{2DA24BB7-D779-3F7C-A7F6-F0A67E40A2DF}"/>
    <pc:docChg chg="modSld">
      <pc:chgData name="Ollanik, Jacob" userId="S::jacob.ollanik@tusd1.org::0cd7b08a-0efe-4f7d-b84e-5edfcd9fb52b" providerId="AD" clId="Web-{2DA24BB7-D779-3F7C-A7F6-F0A67E40A2DF}" dt="2018-09-13T22:11:49.968" v="54"/>
      <pc:docMkLst>
        <pc:docMk/>
      </pc:docMkLst>
      <pc:sldChg chg="modSp">
        <pc:chgData name="Ollanik, Jacob" userId="S::jacob.ollanik@tusd1.org::0cd7b08a-0efe-4f7d-b84e-5edfcd9fb52b" providerId="AD" clId="Web-{2DA24BB7-D779-3F7C-A7F6-F0A67E40A2DF}" dt="2018-09-13T22:04:01.794" v="29" actId="20577"/>
        <pc:sldMkLst>
          <pc:docMk/>
          <pc:sldMk cId="501323929" sldId="318"/>
        </pc:sldMkLst>
        <pc:spChg chg="mod">
          <ac:chgData name="Ollanik, Jacob" userId="S::jacob.ollanik@tusd1.org::0cd7b08a-0efe-4f7d-b84e-5edfcd9fb52b" providerId="AD" clId="Web-{2DA24BB7-D779-3F7C-A7F6-F0A67E40A2DF}" dt="2018-09-13T22:04:01.794" v="29" actId="20577"/>
          <ac:spMkLst>
            <pc:docMk/>
            <pc:sldMk cId="501323929" sldId="318"/>
            <ac:spMk id="3" creationId="{00000000-0000-0000-0000-000000000000}"/>
          </ac:spMkLst>
        </pc:spChg>
      </pc:sldChg>
      <pc:sldChg chg="modSp">
        <pc:chgData name="Ollanik, Jacob" userId="S::jacob.ollanik@tusd1.org::0cd7b08a-0efe-4f7d-b84e-5edfcd9fb52b" providerId="AD" clId="Web-{2DA24BB7-D779-3F7C-A7F6-F0A67E40A2DF}" dt="2018-09-13T22:04:04.294" v="31" actId="20577"/>
        <pc:sldMkLst>
          <pc:docMk/>
          <pc:sldMk cId="3631862958" sldId="320"/>
        </pc:sldMkLst>
        <pc:spChg chg="mod">
          <ac:chgData name="Ollanik, Jacob" userId="S::jacob.ollanik@tusd1.org::0cd7b08a-0efe-4f7d-b84e-5edfcd9fb52b" providerId="AD" clId="Web-{2DA24BB7-D779-3F7C-A7F6-F0A67E40A2DF}" dt="2018-09-13T22:04:04.294" v="31" actId="20577"/>
          <ac:spMkLst>
            <pc:docMk/>
            <pc:sldMk cId="3631862958" sldId="320"/>
            <ac:spMk id="2" creationId="{00000000-0000-0000-0000-000000000000}"/>
          </ac:spMkLst>
        </pc:spChg>
      </pc:sldChg>
      <pc:sldChg chg="addSp delSp modSp modNotes">
        <pc:chgData name="Ollanik, Jacob" userId="S::jacob.ollanik@tusd1.org::0cd7b08a-0efe-4f7d-b84e-5edfcd9fb52b" providerId="AD" clId="Web-{2DA24BB7-D779-3F7C-A7F6-F0A67E40A2DF}" dt="2018-09-13T22:10:09.917" v="50"/>
        <pc:sldMkLst>
          <pc:docMk/>
          <pc:sldMk cId="1555600611" sldId="325"/>
        </pc:sldMkLst>
        <pc:spChg chg="mod">
          <ac:chgData name="Ollanik, Jacob" userId="S::jacob.ollanik@tusd1.org::0cd7b08a-0efe-4f7d-b84e-5edfcd9fb52b" providerId="AD" clId="Web-{2DA24BB7-D779-3F7C-A7F6-F0A67E40A2DF}" dt="2018-09-13T18:18:30.238" v="12" actId="1076"/>
          <ac:spMkLst>
            <pc:docMk/>
            <pc:sldMk cId="1555600611" sldId="325"/>
            <ac:spMk id="5" creationId="{00000000-0000-0000-0000-000000000000}"/>
          </ac:spMkLst>
        </pc:spChg>
        <pc:picChg chg="add mod">
          <ac:chgData name="Ollanik, Jacob" userId="S::jacob.ollanik@tusd1.org::0cd7b08a-0efe-4f7d-b84e-5edfcd9fb52b" providerId="AD" clId="Web-{2DA24BB7-D779-3F7C-A7F6-F0A67E40A2DF}" dt="2018-09-13T18:18:32.676" v="13" actId="14100"/>
          <ac:picMkLst>
            <pc:docMk/>
            <pc:sldMk cId="1555600611" sldId="325"/>
            <ac:picMk id="2" creationId="{E7D51506-D6FD-4268-B094-94A73052C6F7}"/>
          </ac:picMkLst>
        </pc:picChg>
        <pc:picChg chg="del">
          <ac:chgData name="Ollanik, Jacob" userId="S::jacob.ollanik@tusd1.org::0cd7b08a-0efe-4f7d-b84e-5edfcd9fb52b" providerId="AD" clId="Web-{2DA24BB7-D779-3F7C-A7F6-F0A67E40A2DF}" dt="2018-09-13T18:17:42.737" v="3"/>
          <ac:picMkLst>
            <pc:docMk/>
            <pc:sldMk cId="1555600611" sldId="325"/>
            <ac:picMk id="6" creationId="{00000000-0000-0000-0000-000000000000}"/>
          </ac:picMkLst>
        </pc:picChg>
      </pc:sldChg>
      <pc:sldChg chg="addSp delSp modSp">
        <pc:chgData name="Ollanik, Jacob" userId="S::jacob.ollanik@tusd1.org::0cd7b08a-0efe-4f7d-b84e-5edfcd9fb52b" providerId="AD" clId="Web-{2DA24BB7-D779-3F7C-A7F6-F0A67E40A2DF}" dt="2018-09-13T18:21:56.836" v="24" actId="20577"/>
        <pc:sldMkLst>
          <pc:docMk/>
          <pc:sldMk cId="2884004043" sldId="326"/>
        </pc:sldMkLst>
        <pc:spChg chg="mod">
          <ac:chgData name="Ollanik, Jacob" userId="S::jacob.ollanik@tusd1.org::0cd7b08a-0efe-4f7d-b84e-5edfcd9fb52b" providerId="AD" clId="Web-{2DA24BB7-D779-3F7C-A7F6-F0A67E40A2DF}" dt="2018-09-13T18:21:56.836" v="24" actId="20577"/>
          <ac:spMkLst>
            <pc:docMk/>
            <pc:sldMk cId="2884004043" sldId="326"/>
            <ac:spMk id="2" creationId="{00000000-0000-0000-0000-000000000000}"/>
          </ac:spMkLst>
        </pc:spChg>
        <pc:picChg chg="del">
          <ac:chgData name="Ollanik, Jacob" userId="S::jacob.ollanik@tusd1.org::0cd7b08a-0efe-4f7d-b84e-5edfcd9fb52b" providerId="AD" clId="Web-{2DA24BB7-D779-3F7C-A7F6-F0A67E40A2DF}" dt="2018-09-13T18:18:38.207" v="14"/>
          <ac:picMkLst>
            <pc:docMk/>
            <pc:sldMk cId="2884004043" sldId="326"/>
            <ac:picMk id="3" creationId="{00000000-0000-0000-0000-000000000000}"/>
          </ac:picMkLst>
        </pc:picChg>
        <pc:picChg chg="add mod">
          <ac:chgData name="Ollanik, Jacob" userId="S::jacob.ollanik@tusd1.org::0cd7b08a-0efe-4f7d-b84e-5edfcd9fb52b" providerId="AD" clId="Web-{2DA24BB7-D779-3F7C-A7F6-F0A67E40A2DF}" dt="2018-09-13T18:21:30.257" v="19" actId="1076"/>
          <ac:picMkLst>
            <pc:docMk/>
            <pc:sldMk cId="2884004043" sldId="326"/>
            <ac:picMk id="4" creationId="{9F699868-ED8D-4EC8-9655-6F89BF8C7CC9}"/>
          </ac:picMkLst>
        </pc:picChg>
      </pc:sldChg>
      <pc:sldChg chg="modNotes">
        <pc:chgData name="Ollanik, Jacob" userId="S::jacob.ollanik@tusd1.org::0cd7b08a-0efe-4f7d-b84e-5edfcd9fb52b" providerId="AD" clId="Web-{2DA24BB7-D779-3F7C-A7F6-F0A67E40A2DF}" dt="2018-09-13T22:11:49.968" v="54"/>
        <pc:sldMkLst>
          <pc:docMk/>
          <pc:sldMk cId="2930570054" sldId="329"/>
        </pc:sldMkLst>
      </pc:sldChg>
      <pc:sldChg chg="addSp modSp">
        <pc:chgData name="Ollanik, Jacob" userId="S::jacob.ollanik@tusd1.org::0cd7b08a-0efe-4f7d-b84e-5edfcd9fb52b" providerId="AD" clId="Web-{2DA24BB7-D779-3F7C-A7F6-F0A67E40A2DF}" dt="2018-09-13T16:08:53.057" v="2" actId="1076"/>
        <pc:sldMkLst>
          <pc:docMk/>
          <pc:sldMk cId="2417763093" sldId="478"/>
        </pc:sldMkLst>
        <pc:picChg chg="add mod">
          <ac:chgData name="Ollanik, Jacob" userId="S::jacob.ollanik@tusd1.org::0cd7b08a-0efe-4f7d-b84e-5edfcd9fb52b" providerId="AD" clId="Web-{2DA24BB7-D779-3F7C-A7F6-F0A67E40A2DF}" dt="2018-09-13T16:08:53.057" v="2" actId="1076"/>
          <ac:picMkLst>
            <pc:docMk/>
            <pc:sldMk cId="2417763093" sldId="478"/>
            <ac:picMk id="4" creationId="{7B9D3017-D181-42E5-B8C6-363997B9E58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D8DF5-5385-4DAF-BF9A-C9767C7891A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89AEF-74BE-4902-AFEF-A26DAA277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3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Out of Africa to Eurasia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64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Romani – India to Europe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72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Columbus – Iberian Peninsula</a:t>
            </a:r>
            <a:r>
              <a:rPr lang="en-US" baseline="0"/>
              <a:t> to Central and South America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36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UK to North America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23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Slave</a:t>
            </a:r>
            <a:r>
              <a:rPr lang="en-US" baseline="0"/>
              <a:t> Trade – Africa to Americas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47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Chinese</a:t>
            </a:r>
            <a:r>
              <a:rPr lang="en-US" baseline="0"/>
              <a:t> 1800’s – China to Southeast Asia and Americas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42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Brits to South Africa, Australia</a:t>
            </a:r>
            <a:r>
              <a:rPr lang="en-US" baseline="0"/>
              <a:t> and New </a:t>
            </a:r>
            <a:r>
              <a:rPr lang="en-US" baseline="0" err="1"/>
              <a:t>zealand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04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India to UK, South Africa</a:t>
            </a:r>
            <a:r>
              <a:rPr lang="en-US" baseline="0"/>
              <a:t> and Australia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9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USSR</a:t>
            </a:r>
            <a:r>
              <a:rPr lang="en-US" baseline="0"/>
              <a:t> – Russia goes east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81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Jews from Europe/North</a:t>
            </a:r>
            <a:r>
              <a:rPr lang="en-US" baseline="0"/>
              <a:t> Africa/Middle East to Israel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43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</a:t>
            </a:r>
            <a:r>
              <a:rPr lang="en-US" baseline="30000"/>
              <a:t>th</a:t>
            </a:r>
            <a:r>
              <a:rPr lang="en-US" baseline="0"/>
              <a:t> century Latin America to USA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7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Asia to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34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Refugees –</a:t>
            </a:r>
            <a:r>
              <a:rPr lang="en-US" baseline="0"/>
              <a:t> North Africa and Middle East to Europe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43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6th period ended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50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1st Period ended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70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2nd and 4th period ended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5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https://www.youtube.com/watch?v=KNXg-kYk-LU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29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https://www.youtube.com/watch?v=Fe79i1mu-mc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8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RAVEN-STEEN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79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6th period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57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</a:t>
            </a:r>
            <a:r>
              <a:rPr lang="en-US" err="1"/>
              <a:t>youtu.be</a:t>
            </a:r>
            <a:r>
              <a:rPr lang="en-US"/>
              <a:t>/</a:t>
            </a:r>
            <a:r>
              <a:rPr lang="en-US" err="1"/>
              <a:t>KNXg</a:t>
            </a:r>
            <a:r>
              <a:rPr lang="en-US"/>
              <a:t>-</a:t>
            </a:r>
            <a:r>
              <a:rPr lang="en-US" err="1"/>
              <a:t>kYk</a:t>
            </a:r>
            <a:r>
              <a:rPr lang="en-US"/>
              <a:t>-LU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17DBE-7A3E-2843-B414-0973CF5C13D3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41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https://www.youtube.com/watch?v=ewPburLEZyY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5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Eurasia</a:t>
            </a:r>
            <a:r>
              <a:rPr lang="en-US" baseline="0"/>
              <a:t> across the Bering Strait to the Americas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15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2nd, 4th period here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92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https://www.youtube.com/watch?v=4lRcdIr05w8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196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https://www.youtube.com/watch?v=25bwiSikRsI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830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1st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01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North America to South America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7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Southeast Asia to Pacific Islands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3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Aryans from</a:t>
            </a:r>
            <a:r>
              <a:rPr lang="en-US" baseline="0"/>
              <a:t> Central Asia to Western Europe and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5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Bantu Migration – Nigeria to Sub-Saharan</a:t>
            </a:r>
            <a:r>
              <a:rPr lang="en-US" baseline="0"/>
              <a:t> Africa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68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Celtic</a:t>
            </a:r>
            <a:r>
              <a:rPr lang="en-US" baseline="0"/>
              <a:t> – Eastern Europe to Western Europe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Muslim Empire – Mecca</a:t>
            </a:r>
            <a:r>
              <a:rPr lang="en-US" baseline="0"/>
              <a:t> across North Africa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89AEF-74BE-4902-AFEF-A26DAA2778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49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6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7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35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56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85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45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5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96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45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7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33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33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04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50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33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46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64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94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28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87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4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99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68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51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59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63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24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57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46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55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47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0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14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0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110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60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04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59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675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63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43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674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7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302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756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97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482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81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8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0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5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8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4B7B1-E241-4E22-AAEB-F4213C89B6B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3E250-9312-4F56-8B0F-EF518866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DC37F5-A73B-1246-8B2F-6F9D3ED92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EE4FDE-F90A-8D49-BD7F-37E13C4403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F85E8C0-9794-7240-AF94-AAAA6F77BF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1199438-35D1-9249-B8FE-8F0C788F5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7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685EB0A-F9F5-4A45-88FD-A2F0D7E678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E6A7B5-5582-274F-9B7C-C43668E0F2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2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B868D95-7A20-C34C-8F29-D2250E0FCB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523EFB2-D076-8C45-B36E-66E5AEA6B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5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ewPburLEZyY" TargetMode="External"/><Relationship Id="rId4" Type="http://schemas.openxmlformats.org/officeDocument/2006/relationships/image" Target="../media/image79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5.xml"/><Relationship Id="rId1" Type="http://schemas.openxmlformats.org/officeDocument/2006/relationships/video" Target="https://www.youtube.com/embed/25bwiSikRsI" TargetMode="External"/><Relationship Id="rId4" Type="http://schemas.openxmlformats.org/officeDocument/2006/relationships/image" Target="../media/image9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0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0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9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2x97sDLMjvg" TargetMode="External"/><Relationship Id="rId1" Type="http://schemas.openxmlformats.org/officeDocument/2006/relationships/slideLayout" Target="../slideLayouts/slideLayout35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0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40.xml"/><Relationship Id="rId1" Type="http://schemas.openxmlformats.org/officeDocument/2006/relationships/video" Target="https://www.youtube.com/embed/XMUn42nzvMY" TargetMode="Externa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JdT6QcSbQ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OLLGEO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4gIhRkCcD4U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lOZmqIwqur4" TargetMode="External"/><Relationship Id="rId4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metrocosm.com/global-migration-map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forbes.com/special-report/2011/migration.html" TargetMode="Externa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/>
              <a:t>AP Human Geography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600"/>
            <a:ext cx="6400800" cy="1752600"/>
          </a:xfrm>
        </p:spPr>
        <p:txBody>
          <a:bodyPr/>
          <a:lstStyle/>
          <a:p>
            <a:r>
              <a:rPr lang="en-US"/>
              <a:t>Chapter 3: Migration</a:t>
            </a:r>
          </a:p>
        </p:txBody>
      </p:sp>
      <p:pic>
        <p:nvPicPr>
          <p:cNvPr id="5" name="Picture 2" descr="Image result for public domain mi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ublic domain mi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02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hall\Desktop\Ten Modern Migrations\TEN\Slide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2221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04" y="-29903"/>
            <a:ext cx="8926896" cy="1143000"/>
          </a:xfrm>
        </p:spPr>
        <p:txBody>
          <a:bodyPr>
            <a:normAutofit/>
          </a:bodyPr>
          <a:lstStyle/>
          <a:p>
            <a:pPr algn="l"/>
            <a:r>
              <a:rPr lang="en-US"/>
              <a:t>B. </a:t>
            </a:r>
            <a:r>
              <a:rPr lang="en-US" err="1"/>
              <a:t>Ravenstein’s</a:t>
            </a:r>
            <a:r>
              <a:rPr lang="en-US"/>
              <a:t> Laws of Migration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13097"/>
            <a:ext cx="8469697" cy="574490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800"/>
              <a:t>Most move a short distance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/>
              <a:t>Long-distance migrants go to economic centers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/>
              <a:t>Most migrate for economic reason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5685235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13097"/>
            <a:ext cx="8469697" cy="5744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4. But also political and environmental</a:t>
            </a:r>
          </a:p>
          <a:p>
            <a:pPr marL="0" indent="0">
              <a:buNone/>
            </a:pPr>
            <a:r>
              <a:rPr lang="en-US" sz="4400"/>
              <a:t>5. Most long distance migrants are male</a:t>
            </a:r>
          </a:p>
          <a:p>
            <a:pPr marL="0" indent="0">
              <a:buNone/>
            </a:pPr>
            <a:r>
              <a:rPr lang="en-US" sz="4400"/>
              <a:t>6. Most long distance migrants are single adults</a:t>
            </a:r>
          </a:p>
          <a:p>
            <a:pPr marL="1143000" lvl="1" indent="-742950">
              <a:buFont typeface="+mj-lt"/>
              <a:buAutoNum type="arabicPeriod"/>
            </a:pPr>
            <a:endParaRPr lang="en-US" sz="3600"/>
          </a:p>
          <a:p>
            <a:pPr marL="1143000" lvl="1" indent="-742950">
              <a:buFont typeface="+mj-lt"/>
              <a:buAutoNum type="arabicPeriod"/>
            </a:pPr>
            <a:endParaRPr lang="en-US" sz="36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699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/>
              <a:t>C. Internal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2368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b="1"/>
              <a:t>Periodic Movement:</a:t>
            </a:r>
            <a:r>
              <a:rPr lang="en-US"/>
              <a:t> nonpermanent travel over long distances, that	occurs occasionally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College, military service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/>
              <a:t>Circulation:</a:t>
            </a:r>
            <a:r>
              <a:rPr lang="en-US"/>
              <a:t> repetitive movement	of	 a person	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Home to school to gym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/>
              <a:t>Mobility:</a:t>
            </a:r>
            <a:r>
              <a:rPr lang="en-US"/>
              <a:t>	 your ability to move</a:t>
            </a:r>
          </a:p>
        </p:txBody>
      </p:sp>
    </p:spTree>
    <p:extLst>
      <p:ext uri="{BB962C8B-B14F-4D97-AF65-F5344CB8AC3E}">
        <p14:creationId xmlns:p14="http://schemas.microsoft.com/office/powerpoint/2010/main" val="39392796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is your general circulation pattern?</a:t>
            </a:r>
          </a:p>
        </p:txBody>
      </p:sp>
    </p:spTree>
    <p:extLst>
      <p:ext uri="{BB962C8B-B14F-4D97-AF65-F5344CB8AC3E}">
        <p14:creationId xmlns:p14="http://schemas.microsoft.com/office/powerpoint/2010/main" val="34674822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540" y="4939368"/>
            <a:ext cx="2074460" cy="1918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384"/>
            <a:ext cx="8229600" cy="1143000"/>
          </a:xfrm>
        </p:spPr>
        <p:txBody>
          <a:bodyPr/>
          <a:lstStyle/>
          <a:p>
            <a:pPr algn="l"/>
            <a:r>
              <a:rPr lang="en-US"/>
              <a:t>D. Migrant Workers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7074" y="957621"/>
            <a:ext cx="8686800" cy="507468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b="1"/>
              <a:t>Guest worker:	</a:t>
            </a:r>
            <a:r>
              <a:rPr lang="en-US"/>
              <a:t>laborers	allowed	 in a country for a specific job and a specified	period of time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Time-contract worker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Remittance: </a:t>
            </a:r>
            <a:r>
              <a:rPr lang="en-US"/>
              <a:t>payments made by migrants to their families back home</a:t>
            </a:r>
            <a:endParaRPr lang="en-US" b="1"/>
          </a:p>
          <a:p>
            <a:pPr marL="400050" lvl="1" indent="0"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555221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386"/>
            <a:ext cx="8229600" cy="569777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2. Brain Drain: </a:t>
            </a:r>
            <a:r>
              <a:rPr lang="en-US"/>
              <a:t>the emigration of highly trained or intelligent people from a developing country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Brain Gain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379" y="2805071"/>
            <a:ext cx="33020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540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7351"/>
          <a:stretch/>
        </p:blipFill>
        <p:spPr>
          <a:xfrm>
            <a:off x="382514" y="-1"/>
            <a:ext cx="8231704" cy="68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592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1087"/>
          <a:stretch/>
        </p:blipFill>
        <p:spPr>
          <a:xfrm>
            <a:off x="361476" y="0"/>
            <a:ext cx="8782524" cy="67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91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4884"/>
            <a:ext cx="8229600" cy="562128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3. Step-Migration: </a:t>
            </a:r>
            <a:r>
              <a:rPr lang="en-US"/>
              <a:t>migration to a place, working there for a while before moving again </a:t>
            </a:r>
          </a:p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20" y="2853077"/>
            <a:ext cx="6007384" cy="40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493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0690"/>
            <a:ext cx="8229600" cy="5835473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4. Chain Migration: </a:t>
            </a:r>
            <a:r>
              <a:rPr lang="en-US"/>
              <a:t>people migrate to a location because of family, friendship, or common cultural background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b="1"/>
              <a:t>Diaspora: </a:t>
            </a:r>
            <a:r>
              <a:rPr lang="en-US"/>
              <a:t>the dispersion of any people from their original homeland.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6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all\Desktop\Ten Modern Migrations\TEN\Slid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465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Where do we see chain migration in American History?</a:t>
            </a:r>
          </a:p>
          <a:p>
            <a:r>
              <a:rPr lang="en-US"/>
              <a:t>Why would people follow chain migration?</a:t>
            </a:r>
          </a:p>
        </p:txBody>
      </p:sp>
    </p:spTree>
    <p:extLst>
      <p:ext uri="{BB962C8B-B14F-4D97-AF65-F5344CB8AC3E}">
        <p14:creationId xmlns:p14="http://schemas.microsoft.com/office/powerpoint/2010/main" val="37174314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/>
              <a:t>E. Abuse of Guest Workers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588" y="1003520"/>
            <a:ext cx="9023412" cy="585448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/>
              <a:t>Migrant labor in the US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Latino migrants work our farms for less than minimum wage, no benefits, and no education for their kids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Cesar Chavez advocated for the rights of farm workers </a:t>
            </a:r>
          </a:p>
        </p:txBody>
      </p:sp>
    </p:spTree>
    <p:extLst>
      <p:ext uri="{BB962C8B-B14F-4D97-AF65-F5344CB8AC3E}">
        <p14:creationId xmlns:p14="http://schemas.microsoft.com/office/powerpoint/2010/main" val="331721867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Latino Migrant Workers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139108"/>
            <a:ext cx="8686800" cy="57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55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0"/>
            <a:ext cx="800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953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4709" y="-300456"/>
            <a:ext cx="8229600" cy="1143000"/>
          </a:xfrm>
        </p:spPr>
        <p:txBody>
          <a:bodyPr/>
          <a:lstStyle/>
          <a:p>
            <a:r>
              <a:rPr lang="en-US"/>
              <a:t>Video: Stephen Colbert Testifies</a:t>
            </a:r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6AD2CB99-9C23-476A-9E79-FD91226C80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755" y="777276"/>
            <a:ext cx="9143999" cy="567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466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90" y="0"/>
            <a:ext cx="8686800" cy="653671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2. Qatar’s abuse of guest workers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Richest country in the world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Only 12% of people in Qatar were born there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Workers from South and Southeast Asia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Work 12-15 hours a day in the heat for almost no money</a:t>
            </a:r>
          </a:p>
        </p:txBody>
      </p:sp>
    </p:spTree>
    <p:extLst>
      <p:ext uri="{BB962C8B-B14F-4D97-AF65-F5344CB8AC3E}">
        <p14:creationId xmlns:p14="http://schemas.microsoft.com/office/powerpoint/2010/main" val="10337961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CAB0C4E7-D45E-4CD8-A458-90601F477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4" r="548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907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Qatar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417638"/>
            <a:ext cx="7747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220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596900"/>
            <a:ext cx="85090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861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066800"/>
            <a:ext cx="787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08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all\Desktop\Ten Modern Migrations\TEN\Slide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691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723900"/>
            <a:ext cx="7721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704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Using the Migration Transition </a:t>
            </a:r>
            <a:r>
              <a:rPr lang="en-US"/>
              <a:t>Model we have discussed in class, </a:t>
            </a:r>
            <a:r>
              <a:rPr lang="en-US" dirty="0"/>
              <a:t>describe the movement of migrants for work.</a:t>
            </a:r>
          </a:p>
          <a:p>
            <a:r>
              <a:rPr lang="en-US" dirty="0"/>
              <a:t>Use a historical example of migration to discuss </a:t>
            </a:r>
            <a:r>
              <a:rPr lang="en-US" dirty="0" err="1"/>
              <a:t>Ravenstein’s</a:t>
            </a:r>
            <a:r>
              <a:rPr lang="en-US" dirty="0"/>
              <a:t> laws.</a:t>
            </a:r>
            <a:endParaRPr lang="en-US" dirty="0"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430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Day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720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6041"/>
            <a:ext cx="8229600" cy="1473679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Refugees</a:t>
            </a:r>
            <a:r>
              <a:rPr lang="en-US" dirty="0">
                <a:cs typeface="Calibri"/>
              </a:rPr>
              <a:t> cont'd</a:t>
            </a:r>
            <a:br>
              <a:rPr lang="en-US" dirty="0">
                <a:cs typeface="Calibri"/>
              </a:rPr>
            </a:br>
            <a:r>
              <a:rPr lang="en-US" dirty="0" err="1"/>
              <a:t>Bellwork</a:t>
            </a:r>
            <a:r>
              <a:rPr lang="en-US" dirty="0">
                <a:cs typeface="Calibri"/>
              </a:rPr>
              <a:t> 9/24 + 9/25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Why might people abandon their home and culture to flee to another country? </a:t>
            </a: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424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Notes: Refugees</a:t>
            </a:r>
          </a:p>
          <a:p>
            <a:endParaRPr lang="en-US" sz="4000">
              <a:cs typeface="Calibri"/>
            </a:endParaRPr>
          </a:p>
          <a:p>
            <a:endParaRPr lang="en-US"/>
          </a:p>
          <a:p>
            <a:r>
              <a:rPr lang="en-US" b="1" dirty="0"/>
              <a:t>RQs #26-30;</a:t>
            </a:r>
            <a:r>
              <a:rPr lang="en-US" b="1" dirty="0">
                <a:cs typeface="Calibri"/>
              </a:rPr>
              <a:t> Test Tomorrow</a:t>
            </a:r>
          </a:p>
        </p:txBody>
      </p:sp>
    </p:spTree>
    <p:extLst>
      <p:ext uri="{BB962C8B-B14F-4D97-AF65-F5344CB8AC3E}">
        <p14:creationId xmlns:p14="http://schemas.microsoft.com/office/powerpoint/2010/main" val="12865009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will be able to discuss what we should do about refugees.</a:t>
            </a:r>
          </a:p>
        </p:txBody>
      </p:sp>
    </p:spTree>
    <p:extLst>
      <p:ext uri="{BB962C8B-B14F-4D97-AF65-F5344CB8AC3E}">
        <p14:creationId xmlns:p14="http://schemas.microsoft.com/office/powerpoint/2010/main" val="259329521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399"/>
            <a:ext cx="8229600" cy="1143000"/>
          </a:xfrm>
        </p:spPr>
        <p:txBody>
          <a:bodyPr/>
          <a:lstStyle/>
          <a:p>
            <a:r>
              <a:rPr lang="en-US" err="1"/>
              <a:t>FFotD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47" y="737805"/>
            <a:ext cx="8229600" cy="4525963"/>
          </a:xfrm>
        </p:spPr>
        <p:txBody>
          <a:bodyPr/>
          <a:lstStyle/>
          <a:p>
            <a:r>
              <a:rPr lang="en-US"/>
              <a:t>DOLPHINS and other sea-dwelling mammals can obtain water from their food and by producing it internally from the metabolic breakdown of food.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986" y="4234275"/>
            <a:ext cx="3939014" cy="262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10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I. Refugees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68" y="1417638"/>
            <a:ext cx="6768690" cy="45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033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07" y="-183594"/>
            <a:ext cx="8229600" cy="1143000"/>
          </a:xfrm>
        </p:spPr>
        <p:txBody>
          <a:bodyPr/>
          <a:lstStyle/>
          <a:p>
            <a:pPr algn="l"/>
            <a:r>
              <a:rPr lang="en-US"/>
              <a:t>A. Victims of Forced Migration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780274"/>
            <a:ext cx="8447729" cy="6077726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b="1"/>
              <a:t>Refugee: </a:t>
            </a:r>
            <a:r>
              <a:rPr lang="en-US"/>
              <a:t>a person who has been forced to leave their country in order to escape war, persecution, or natural disaster.</a:t>
            </a:r>
          </a:p>
          <a:p>
            <a:pPr marL="1543050" lvl="2" indent="-742950"/>
            <a:r>
              <a:rPr lang="en-US" b="1"/>
              <a:t>ASYLUM SEEKER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368" y="5079432"/>
            <a:ext cx="3159632" cy="17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95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90690"/>
            <a:ext cx="8447729" cy="6567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0050" lvl="1" indent="0">
              <a:buNone/>
            </a:pPr>
            <a:r>
              <a:rPr lang="en-US" b="1" dirty="0"/>
              <a:t>2. Internally displaced person: </a:t>
            </a:r>
            <a:r>
              <a:rPr lang="en-US" dirty="0"/>
              <a:t>someone who is forced to flee his or her home but who remains within his or her country's borders.</a:t>
            </a:r>
          </a:p>
        </p:txBody>
      </p:sp>
    </p:spTree>
    <p:extLst>
      <p:ext uri="{BB962C8B-B14F-4D97-AF65-F5344CB8AC3E}">
        <p14:creationId xmlns:p14="http://schemas.microsoft.com/office/powerpoint/2010/main" val="2935312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all\Desktop\Ten Modern Migrations\TEN\Slide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6041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44" y="204819"/>
            <a:ext cx="8229600" cy="5839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3. United Nations High Commissioner on Refugees (UNHCR)</a:t>
            </a:r>
          </a:p>
          <a:p>
            <a:pPr lvl="1"/>
            <a:r>
              <a:rPr lang="en-US" b="1" dirty="0"/>
              <a:t> </a:t>
            </a:r>
            <a:r>
              <a:rPr lang="en-US" dirty="0"/>
              <a:t>Help more than 65 million refugees today</a:t>
            </a:r>
            <a:endParaRPr lang="en-US" dirty="0">
              <a:cs typeface="Calibri"/>
            </a:endParaRPr>
          </a:p>
          <a:p>
            <a:pPr lvl="1"/>
            <a:r>
              <a:rPr lang="en-US" b="1" dirty="0"/>
              <a:t> </a:t>
            </a:r>
            <a:r>
              <a:rPr lang="en-US" dirty="0"/>
              <a:t>provide housing, food, medical care, and protection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895" y="0"/>
            <a:ext cx="1992105" cy="23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643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Video: UNHCR Global Trends 2017</a:t>
            </a:r>
          </a:p>
        </p:txBody>
      </p:sp>
      <p:pic>
        <p:nvPicPr>
          <p:cNvPr id="2050" name="Picture 2" descr="Image result for unhcr global trends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50239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046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188" y="0"/>
            <a:ext cx="8229600" cy="1143000"/>
          </a:xfrm>
        </p:spPr>
        <p:txBody>
          <a:bodyPr/>
          <a:lstStyle/>
          <a:p>
            <a:pPr algn="l"/>
            <a:r>
              <a:rPr lang="en-US"/>
              <a:t>B. Internally Displaced Persons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9168"/>
            <a:ext cx="8686800" cy="587883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/>
              <a:t>Violence:</a:t>
            </a:r>
          </a:p>
          <a:p>
            <a:pPr marL="1143000" lvl="1" indent="-742950"/>
            <a:r>
              <a:rPr lang="en-US"/>
              <a:t>Syria – 7.6 million</a:t>
            </a:r>
          </a:p>
          <a:p>
            <a:pPr marL="1143000" lvl="1" indent="-742950"/>
            <a:r>
              <a:rPr lang="en-US"/>
              <a:t>Columbia – 6 million</a:t>
            </a:r>
          </a:p>
          <a:p>
            <a:pPr marL="1143000" lvl="1" indent="-742950"/>
            <a:r>
              <a:rPr lang="en-US"/>
              <a:t>Iraq – 4 million</a:t>
            </a:r>
          </a:p>
          <a:p>
            <a:pPr marL="1143000" lvl="1" indent="-742950"/>
            <a:r>
              <a:rPr lang="en-US"/>
              <a:t>South Sudan – 1.7 million</a:t>
            </a:r>
          </a:p>
          <a:p>
            <a:pPr marL="1143000" lvl="1" indent="-742950"/>
            <a:r>
              <a:rPr lang="en-US"/>
              <a:t>D.R.C. – 2.8 million</a:t>
            </a:r>
          </a:p>
        </p:txBody>
      </p:sp>
    </p:spTree>
    <p:extLst>
      <p:ext uri="{BB962C8B-B14F-4D97-AF65-F5344CB8AC3E}">
        <p14:creationId xmlns:p14="http://schemas.microsoft.com/office/powerpoint/2010/main" val="335059077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internal-displacement.org/globalreport2016/img/icon/new_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7" y="1684421"/>
            <a:ext cx="8869873" cy="47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/>
              <a:t>REGIONS WITH MOST NEW DISPLACEMENT IN 2015</a:t>
            </a:r>
            <a:br>
              <a:rPr lang="en-US" cap="all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5077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/>
              <a:t>COUNTRIES WITH MOST NEW DISPLACEMENT IN 2015</a:t>
            </a:r>
            <a:br>
              <a:rPr lang="en-US" cap="all"/>
            </a:br>
            <a:endParaRPr lang="en-US"/>
          </a:p>
        </p:txBody>
      </p:sp>
      <p:pic>
        <p:nvPicPr>
          <p:cNvPr id="4098" name="Picture 2" descr="http://www.internal-displacement.org/globalreport2016/img/info/infographic_countries_most_displacements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2"/>
          <a:stretch/>
        </p:blipFill>
        <p:spPr bwMode="auto">
          <a:xfrm>
            <a:off x="4350327" y="1273030"/>
            <a:ext cx="4641273" cy="292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internal-displacement.org/globalreport2016/img/info/infographic_countries_most_displacements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12"/>
          <a:stretch/>
        </p:blipFill>
        <p:spPr bwMode="auto">
          <a:xfrm>
            <a:off x="0" y="3785241"/>
            <a:ext cx="5389418" cy="276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281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ternal-displacement.org/globalreport2016/img/map/map-world-new-conflict-disa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02544"/>
            <a:ext cx="904875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0365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nternal-displacement.org/globalreport2016/img/map/map-world-confli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51" y="314742"/>
            <a:ext cx="904875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53598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9215" y="-300457"/>
            <a:ext cx="10343071" cy="1143000"/>
          </a:xfrm>
        </p:spPr>
        <p:txBody>
          <a:bodyPr>
            <a:normAutofit/>
          </a:bodyPr>
          <a:lstStyle/>
          <a:p>
            <a:r>
              <a:rPr lang="en-US" sz="3600" dirty="0"/>
              <a:t>Video: TED What Does it Mean to be a Refugee</a:t>
            </a:r>
            <a:endParaRPr lang="en-US" sz="3600" dirty="0">
              <a:cs typeface="Calibri"/>
            </a:endParaRP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FA9C2DA1-D695-4A01-A321-F5C5010A27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8754" y="504106"/>
            <a:ext cx="9172753" cy="59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3151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/>
              <a:t>c. Human Trafficking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7324" y="896024"/>
            <a:ext cx="5744712" cy="571500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/>
              <a:t>Modern day slavery is the acquisition of people using force, deception, or coercion with the intent to </a:t>
            </a:r>
            <a:r>
              <a:rPr lang="en-US" u="sng"/>
              <a:t>exploit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519" y="1143000"/>
            <a:ext cx="3849437" cy="31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719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035" y="0"/>
            <a:ext cx="8229600" cy="569777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2. $150 BILLION market for sex and labor (factories, mines, stores)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US"/>
              <a:t> Labor trafficking and debt bondage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73" y="3810792"/>
            <a:ext cx="7150489" cy="30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73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all\Desktop\Ten Modern Migrations\TEN\Slide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09067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Gold Mines in Ghana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651000"/>
            <a:ext cx="78105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5039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800100"/>
            <a:ext cx="78105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8706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825500"/>
            <a:ext cx="78105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5049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8153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Brick Making in Pakistan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55296"/>
            <a:ext cx="86741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125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901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55700"/>
            <a:ext cx="86741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2593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9776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927100"/>
            <a:ext cx="75311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0810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63600"/>
            <a:ext cx="7620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8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hall\Desktop\Ten Modern Migrations\TEN\Slide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2017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0"/>
            <a:ext cx="454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799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93" y="0"/>
            <a:ext cx="8969007" cy="562226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b. Sex Trafficking</a:t>
            </a:r>
          </a:p>
          <a:p>
            <a:pPr lvl="1"/>
            <a:r>
              <a:rPr lang="en-US"/>
              <a:t> $99 billion in profits</a:t>
            </a:r>
          </a:p>
          <a:p>
            <a:pPr lvl="1"/>
            <a:r>
              <a:rPr lang="en-US"/>
              <a:t> Prostitution, strip clubs, pornography, massage parlors</a:t>
            </a:r>
          </a:p>
          <a:p>
            <a:pPr lvl="1"/>
            <a:r>
              <a:rPr lang="en-US"/>
              <a:t> and a lot of time it involves kids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767" y="3982064"/>
            <a:ext cx="6331491" cy="28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696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204"/>
            <a:ext cx="4534291" cy="4044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154" y="2350230"/>
            <a:ext cx="4829097" cy="397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047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93700"/>
            <a:ext cx="8128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6911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386"/>
            <a:ext cx="8229600" cy="569777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3. Why does it exist today?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Because there is demand.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Demand for cheap products</a:t>
            </a:r>
          </a:p>
          <a:p>
            <a:pPr marL="1543050" lvl="2" indent="-742950"/>
            <a:r>
              <a:rPr lang="en-US"/>
              <a:t>Which means you need cheap labor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/>
              <a:t>Demand for commercial sex industry</a:t>
            </a:r>
          </a:p>
        </p:txBody>
      </p:sp>
    </p:spTree>
    <p:extLst>
      <p:ext uri="{BB962C8B-B14F-4D97-AF65-F5344CB8AC3E}">
        <p14:creationId xmlns:p14="http://schemas.microsoft.com/office/powerpoint/2010/main" val="411459361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44" y="627196"/>
            <a:ext cx="9034256" cy="6230804"/>
          </a:xfrm>
        </p:spPr>
        <p:txBody>
          <a:bodyPr/>
          <a:lstStyle/>
          <a:p>
            <a:r>
              <a:rPr lang="en-US"/>
              <a:t>What now? What do we do? What should the world do?</a:t>
            </a:r>
          </a:p>
          <a:p>
            <a:r>
              <a:rPr lang="en-US"/>
              <a:t>Where should these people live? Who should pay for their food, housing, health care and education?</a:t>
            </a:r>
          </a:p>
        </p:txBody>
      </p:sp>
    </p:spTree>
    <p:extLst>
      <p:ext uri="{BB962C8B-B14F-4D97-AF65-F5344CB8AC3E}">
        <p14:creationId xmlns:p14="http://schemas.microsoft.com/office/powerpoint/2010/main" val="37195662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/>
              <a:t>II. Obstacles to Migration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81635"/>
            <a:ext cx="8508807" cy="56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0623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/>
              <a:t>A. Laws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/>
              <a:t>Most countries have strict laws about immigration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/>
              <a:t>Quotas: </a:t>
            </a:r>
            <a:r>
              <a:rPr lang="en-US" sz="4000"/>
              <a:t>maximum limits on the number of people who can immigrate in one year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/>
              <a:t>USA: 700,000 people</a:t>
            </a:r>
          </a:p>
        </p:txBody>
      </p:sp>
    </p:spTree>
    <p:extLst>
      <p:ext uri="{BB962C8B-B14F-4D97-AF65-F5344CB8AC3E}">
        <p14:creationId xmlns:p14="http://schemas.microsoft.com/office/powerpoint/2010/main" val="8368009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2. Immigration preferences: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 Family reunification</a:t>
            </a:r>
          </a:p>
          <a:p>
            <a:pPr marL="1543050" lvl="2" indent="-742950"/>
            <a:r>
              <a:rPr lang="en-US" sz="4400"/>
              <a:t>Spouses, children, parents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Skilled workers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Diversity: from countries with low rates of immigration to the US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Refugees: 70,000 a year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E4DA50C-3A8F-4828-A2E0-95C78AF11A8A}"/>
              </a:ext>
            </a:extLst>
          </p:cNvPr>
          <p:cNvSpPr txBox="1"/>
          <p:nvPr/>
        </p:nvSpPr>
        <p:spPr>
          <a:xfrm>
            <a:off x="6047117" y="6025551"/>
            <a:ext cx="2743200" cy="646331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hlinkClick r:id="rId2"/>
              </a:rPr>
              <a:t>https://youtu.be/2x97sDLMjvg</a:t>
            </a:r>
            <a:endParaRPr lang="en-US" dirty="0">
              <a:cs typeface="Calibri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56793426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Do you think Tucson is an immigrant friendly city?</a:t>
            </a:r>
          </a:p>
          <a:p>
            <a:r>
              <a:rPr lang="en-US" sz="4800"/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4244351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hall\Desktop\Ten Modern Migrations\TEN\Slide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6532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5" y="-17362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B. Europe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/>
              <a:t>Refugees from the Middle East and North Africa want to go to a safe place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/>
              <a:t>Europe is closest!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/>
              <a:t>THOUSANDS migrate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/>
              <a:t>But Europe doesn’t agree how to handle these migrants</a:t>
            </a:r>
          </a:p>
        </p:txBody>
      </p:sp>
    </p:spTree>
    <p:extLst>
      <p:ext uri="{BB962C8B-B14F-4D97-AF65-F5344CB8AC3E}">
        <p14:creationId xmlns:p14="http://schemas.microsoft.com/office/powerpoint/2010/main" val="110201953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5400"/>
            <a:ext cx="8128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9533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7515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8699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11" y="0"/>
            <a:ext cx="6390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6424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C82D71FC-EB74-4C98-B52A-E0A2535C83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-904874"/>
            <a:ext cx="9143999" cy="725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3832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726" y="846138"/>
            <a:ext cx="8937274" cy="60118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Identify and explain a refugee migrant stream today.</a:t>
            </a:r>
          </a:p>
          <a:p>
            <a:r>
              <a:rPr lang="en-US" dirty="0"/>
              <a:t>Describe obstacles facing migrants.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58319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4399"/>
            <a:ext cx="8229600" cy="1143000"/>
          </a:xfrm>
        </p:spPr>
        <p:txBody>
          <a:bodyPr/>
          <a:lstStyle/>
          <a:p>
            <a:r>
              <a:rPr lang="en-US"/>
              <a:t>Want to help?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15355"/>
            <a:ext cx="8229600" cy="592700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Refugees:</a:t>
            </a:r>
          </a:p>
          <a:p>
            <a:pPr lvl="1"/>
            <a:r>
              <a:rPr lang="en-US" dirty="0"/>
              <a:t> Donate money or time!</a:t>
            </a:r>
            <a:endParaRPr lang="en-US" dirty="0">
              <a:cs typeface="Calibri"/>
            </a:endParaRPr>
          </a:p>
          <a:p>
            <a:pPr lvl="2"/>
            <a:r>
              <a:rPr lang="en-US" sz="4000" dirty="0"/>
              <a:t>UNHCR</a:t>
            </a:r>
            <a:endParaRPr lang="en-US" sz="4000" dirty="0">
              <a:cs typeface="Calibri"/>
            </a:endParaRPr>
          </a:p>
          <a:p>
            <a:pPr lvl="2"/>
            <a:r>
              <a:rPr lang="en-US" sz="4000" dirty="0"/>
              <a:t>International Rescue Committee</a:t>
            </a:r>
            <a:endParaRPr lang="en-US" sz="4000" dirty="0">
              <a:cs typeface="Calibri"/>
            </a:endParaRPr>
          </a:p>
          <a:p>
            <a:pPr lvl="2"/>
            <a:r>
              <a:rPr lang="en-US" sz="4000" dirty="0"/>
              <a:t>Save the Children</a:t>
            </a:r>
            <a:endParaRPr lang="en-US" sz="4000" dirty="0">
              <a:cs typeface="Calibri"/>
            </a:endParaRPr>
          </a:p>
          <a:p>
            <a:pPr lvl="2"/>
            <a:r>
              <a:rPr lang="en-US" sz="4000" dirty="0"/>
              <a:t>Red Cross International</a:t>
            </a:r>
          </a:p>
          <a:p>
            <a:pPr lvl="2"/>
            <a:r>
              <a:rPr lang="en-US" sz="4000"/>
              <a:t>World Vision</a:t>
            </a:r>
          </a:p>
          <a:p>
            <a:pPr lvl="2"/>
            <a:r>
              <a:rPr lang="en-US" sz="4000"/>
              <a:t>Doctors Without Borders</a:t>
            </a:r>
          </a:p>
          <a:p>
            <a:r>
              <a:rPr lang="en-US"/>
              <a:t>Human Trafficking:</a:t>
            </a:r>
          </a:p>
          <a:p>
            <a:pPr lvl="1"/>
            <a:r>
              <a:rPr lang="en-US"/>
              <a:t> Not For Sale</a:t>
            </a:r>
          </a:p>
          <a:p>
            <a:pPr lvl="1"/>
            <a:r>
              <a:rPr lang="en-US"/>
              <a:t> Good Guide </a:t>
            </a:r>
          </a:p>
          <a:p>
            <a:pPr lvl="1"/>
            <a:r>
              <a:rPr lang="en-US"/>
              <a:t> Buy fair trade!!</a:t>
            </a:r>
            <a:endParaRPr lang="en-US"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5998" y="862395"/>
            <a:ext cx="303800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b="1">
                <a:solidFill>
                  <a:prstClr val="black"/>
                </a:solidFill>
              </a:rPr>
              <a:t>Stay informed.</a:t>
            </a:r>
          </a:p>
          <a:p>
            <a:pPr algn="ctr" defTabSz="457200"/>
            <a:r>
              <a:rPr lang="en-US" sz="4400" b="1">
                <a:solidFill>
                  <a:prstClr val="black"/>
                </a:solidFill>
              </a:rPr>
              <a:t>Make your voice heard.</a:t>
            </a:r>
          </a:p>
          <a:p>
            <a:pPr algn="ctr" defTabSz="457200"/>
            <a:r>
              <a:rPr lang="en-US" sz="4400" b="1">
                <a:solidFill>
                  <a:prstClr val="black"/>
                </a:solidFill>
              </a:rPr>
              <a:t>Let your money speak for you.</a:t>
            </a:r>
          </a:p>
        </p:txBody>
      </p:sp>
    </p:spTree>
    <p:extLst>
      <p:ext uri="{BB962C8B-B14F-4D97-AF65-F5344CB8AC3E}">
        <p14:creationId xmlns:p14="http://schemas.microsoft.com/office/powerpoint/2010/main" val="320365270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u="sng"/>
              <a:t>4 Level Map Analysis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0" y="609600"/>
            <a:ext cx="7848600" cy="6248400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/>
              <a:t>What do you identify?</a:t>
            </a:r>
          </a:p>
          <a:p>
            <a:pPr marL="1143000" lvl="1" indent="-742950"/>
            <a:r>
              <a:rPr lang="en-US" sz="3600"/>
              <a:t>Do you comprehend the map?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Where do you see things? </a:t>
            </a:r>
          </a:p>
          <a:p>
            <a:pPr marL="1143000" lvl="1" indent="-742950"/>
            <a:r>
              <a:rPr lang="en-US" sz="4000"/>
              <a:t>patterns, something unique, distributions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Why there?</a:t>
            </a:r>
          </a:p>
          <a:p>
            <a:pPr marL="1143000" lvl="1" indent="-742950"/>
            <a:r>
              <a:rPr lang="en-US" sz="4000"/>
              <a:t>Draw logical conclusions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/>
              <a:t>So what?</a:t>
            </a:r>
          </a:p>
          <a:p>
            <a:pPr lvl="1"/>
            <a:r>
              <a:rPr lang="en-US" sz="4000"/>
              <a:t> Synthesize this information together. Connect it to what we already know.</a:t>
            </a:r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-183014" y="1079057"/>
            <a:ext cx="1160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>
                <a:solidFill>
                  <a:prstClr val="black"/>
                </a:solidFill>
              </a:rPr>
              <a:t>BULLET POINTS</a:t>
            </a:r>
          </a:p>
        </p:txBody>
      </p:sp>
      <p:sp>
        <p:nvSpPr>
          <p:cNvPr id="7" name="TextBox 6"/>
          <p:cNvSpPr txBox="1"/>
          <p:nvPr/>
        </p:nvSpPr>
        <p:spPr>
          <a:xfrm rot="16200000" flipH="1">
            <a:off x="-409518" y="3405836"/>
            <a:ext cx="1699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>
                <a:solidFill>
                  <a:prstClr val="black"/>
                </a:solidFill>
              </a:rPr>
              <a:t>COMPLETE SENTENCES</a:t>
            </a:r>
          </a:p>
        </p:txBody>
      </p:sp>
      <p:sp>
        <p:nvSpPr>
          <p:cNvPr id="2" name="Left Brace 1"/>
          <p:cNvSpPr/>
          <p:nvPr/>
        </p:nvSpPr>
        <p:spPr>
          <a:xfrm>
            <a:off x="838200" y="990600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838200" y="3276600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8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hall\Desktop\Ten Modern Migrations\TEN\Slide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57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hall\Desktop\Ten Modern Migrations\TEN\Slide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635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hall\Desktop\Ten Modern Migrations\TEN\Slide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3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Day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733800"/>
            <a:ext cx="6400800" cy="1752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16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hall\Desktop\Ten Modern Migrations\TEN\Slide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29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hall\Desktop\Ten Modern Migrations\TEN\Slide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86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all\Desktop\Ten Modern Migrations\TEN\Slide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635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F37B-8EBC-4BAD-9F77-B4139E82D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96" y="1468"/>
            <a:ext cx="8071450" cy="567906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Video: Pre-Modern Migration</a:t>
            </a:r>
            <a:endParaRPr lang="en-US"/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A669BBA8-B617-444C-98FA-14CC6008E2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4376" y="532861"/>
            <a:ext cx="9143997" cy="63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0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How did geography influence the movement of early people?</a:t>
            </a:r>
          </a:p>
          <a:p>
            <a:r>
              <a:rPr lang="en-US" sz="4800"/>
              <a:t>How do you think it will affect how they develop?</a:t>
            </a:r>
          </a:p>
        </p:txBody>
      </p:sp>
    </p:spTree>
    <p:extLst>
      <p:ext uri="{BB962C8B-B14F-4D97-AF65-F5344CB8AC3E}">
        <p14:creationId xmlns:p14="http://schemas.microsoft.com/office/powerpoint/2010/main" val="3006124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hall\Desktop\Ten Modern Migrations\TEN\Slide1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389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all\Desktop\Ten Modern Migrations\TEN\Slide1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91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hall\Desktop\Ten Modern Migrations\TEN\Slide1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525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hall\Desktop\Ten Modern Migrations\TEN\Slide1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932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hall\Desktop\Ten Modern Migrations\TEN\Slide1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276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929"/>
            <a:ext cx="8229600" cy="956095"/>
          </a:xfrm>
        </p:spPr>
        <p:txBody>
          <a:bodyPr/>
          <a:lstStyle/>
          <a:p>
            <a:r>
              <a:rPr lang="en-US" b="1" u="sng" err="1"/>
              <a:t>Bellwork</a:t>
            </a:r>
            <a:endParaRPr lang="en-US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6917"/>
            <a:ext cx="8229600" cy="5035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Take out your phone</a:t>
            </a:r>
            <a:r>
              <a:rPr lang="en-US" sz="4800">
                <a:cs typeface="Calibri"/>
              </a:rPr>
              <a:t> and go to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sz="4800">
                <a:cs typeface="Calibri"/>
                <a:hlinkClick r:id="rId2"/>
              </a:rPr>
              <a:t>https://bit.ly/OLLGEOG</a:t>
            </a:r>
          </a:p>
          <a:p>
            <a:r>
              <a:rPr lang="en-US" sz="4800">
                <a:cs typeface="Calibri"/>
              </a:rPr>
              <a:t>If your phone can't connect to internet, use a friend's when they're done</a:t>
            </a:r>
          </a:p>
          <a:p>
            <a:pPr marL="0" indent="0">
              <a:buNone/>
            </a:pPr>
            <a:endParaRPr lang="en-US" sz="4800">
              <a:cs typeface="Calibri"/>
            </a:endParaRPr>
          </a:p>
          <a:p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805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chall\Desktop\Ten Modern Migrations\TEN\Slide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8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chall\Desktop\Ten Modern Migrations\TEN\Slide2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11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hall\Desktop\Ten Modern Migrations\TEN\Slide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425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chall\Desktop\Ten Modern Migrations\TEN\Slide2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758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hall\Desktop\Ten Modern Migrations\TEN\Slide2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596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hall\Desktop\Ten Modern Migrations\TEN\Slide2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12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chall\Desktop\Ten Modern Migrations\TEN\Slide2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20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3630-67C9-41C5-B98B-6C299C34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87" y="1468"/>
            <a:ext cx="8071450" cy="510397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Video: Modern Migration</a:t>
            </a:r>
            <a:endParaRPr lang="en-US"/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D8C211EE-DEFB-4790-8778-0AC604FD68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8754" y="504107"/>
            <a:ext cx="9187131" cy="63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50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In general, what are the reasons that people migrate to a new place?</a:t>
            </a:r>
          </a:p>
          <a:p>
            <a:r>
              <a:rPr lang="en-US" sz="4400"/>
              <a:t>Do you see any patterns?</a:t>
            </a:r>
          </a:p>
        </p:txBody>
      </p:sp>
    </p:spTree>
    <p:extLst>
      <p:ext uri="{BB962C8B-B14F-4D97-AF65-F5344CB8AC3E}">
        <p14:creationId xmlns:p14="http://schemas.microsoft.com/office/powerpoint/2010/main" val="3038964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Summary: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Describe the way geography influenced the movement of early humans.</a:t>
            </a:r>
          </a:p>
          <a:p>
            <a:r>
              <a:rPr lang="en-US" sz="4400"/>
              <a:t>Identify a reason that people move to a new place.</a:t>
            </a:r>
          </a:p>
        </p:txBody>
      </p:sp>
    </p:spTree>
    <p:extLst>
      <p:ext uri="{BB962C8B-B14F-4D97-AF65-F5344CB8AC3E}">
        <p14:creationId xmlns:p14="http://schemas.microsoft.com/office/powerpoint/2010/main" val="101338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5800"/>
              <a:t>Ch. 3 KBAT</a:t>
            </a:r>
          </a:p>
          <a:p>
            <a:r>
              <a:rPr lang="en-US" sz="5800"/>
              <a:t>Notes: Introduction to Migration</a:t>
            </a:r>
          </a:p>
          <a:p>
            <a:r>
              <a:rPr lang="en-US" sz="5800"/>
              <a:t>Top 10 Migrations</a:t>
            </a:r>
          </a:p>
          <a:p>
            <a:endParaRPr lang="en-US" sz="5800"/>
          </a:p>
          <a:p>
            <a:r>
              <a:rPr lang="en-US" sz="6600" b="1"/>
              <a:t>HW: </a:t>
            </a:r>
            <a:r>
              <a:rPr lang="en-US" sz="6600"/>
              <a:t>Map, #1-5</a:t>
            </a:r>
            <a:endParaRPr lang="en-US" sz="6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454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Day 2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54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u="sng" err="1"/>
              <a:t>Bellwork</a:t>
            </a:r>
            <a:endParaRPr lang="en-US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29250"/>
          </a:xfrm>
        </p:spPr>
        <p:txBody>
          <a:bodyPr>
            <a:normAutofit/>
          </a:bodyPr>
          <a:lstStyle/>
          <a:p>
            <a:r>
              <a:rPr lang="en-US" sz="4800"/>
              <a:t>Has your family, or someone you know, ever moved? </a:t>
            </a:r>
          </a:p>
          <a:p>
            <a:r>
              <a:rPr lang="en-US" sz="4800"/>
              <a:t>From where to where? Why move?</a:t>
            </a:r>
          </a:p>
          <a:p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82491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788"/>
            <a:ext cx="8229600" cy="1143000"/>
          </a:xfrm>
        </p:spPr>
        <p:txBody>
          <a:bodyPr/>
          <a:lstStyle/>
          <a:p>
            <a:r>
              <a:rPr lang="en-US" b="1" u="sng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212"/>
            <a:ext cx="8229600" cy="55207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Notes: Migration Distribution</a:t>
            </a:r>
          </a:p>
          <a:p>
            <a:pPr marL="0" indent="0">
              <a:buNone/>
            </a:pPr>
            <a:endParaRPr lang="en-US" sz="4400"/>
          </a:p>
          <a:p>
            <a:r>
              <a:rPr lang="en-US" sz="4000" b="1" u="sng"/>
              <a:t>HW: </a:t>
            </a:r>
            <a:r>
              <a:rPr lang="en-US" sz="4000"/>
              <a:t>Map, RQs #</a:t>
            </a:r>
            <a:r>
              <a:rPr lang="en-US" sz="4000">
                <a:cs typeface="Calibri"/>
              </a:rPr>
              <a:t>6-10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156542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You will be able to describe the motivations for people to migrate on a international and domestic scale in writing.</a:t>
            </a:r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470333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D74A-80FD-4F95-8FA6-774A5CF3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2947"/>
            <a:ext cx="8229600" cy="1143000"/>
          </a:xfrm>
        </p:spPr>
        <p:txBody>
          <a:bodyPr/>
          <a:lstStyle/>
          <a:p>
            <a:r>
              <a:rPr lang="en-US">
                <a:cs typeface="Calibri"/>
              </a:rPr>
              <a:t>Fun Fact of the 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DCBB9-DB8A-4916-8E22-A5A2FD42D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0087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Baby Blue Whales are born weighing 3 tons (6,000lbs) and gain an extra 200lbs per day during their first year of life</a:t>
            </a:r>
            <a:endParaRPr lang="en-US"/>
          </a:p>
        </p:txBody>
      </p:sp>
      <p:pic>
        <p:nvPicPr>
          <p:cNvPr id="4" name="Picture 4" descr="An animal swimming in the water&#10;&#10;Description generated with high confidence">
            <a:extLst>
              <a:ext uri="{FF2B5EF4-FFF2-40B4-BE49-F238E27FC236}">
                <a16:creationId xmlns:a16="http://schemas.microsoft.com/office/drawing/2014/main" id="{7B9D3017-D181-42E5-B8C6-363997B9E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04" y="2566934"/>
            <a:ext cx="5489275" cy="40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63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0591" y="18666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b="1" u="sng"/>
              <a:t>I. Migration Distribution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710696"/>
            <a:ext cx="635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21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825" y="242762"/>
            <a:ext cx="8229600" cy="552304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4400" b="1" u="sng"/>
              <a:t>Lee’s Migration Model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400" b="1"/>
              <a:t>Push/Pull factors: </a:t>
            </a:r>
            <a:r>
              <a:rPr lang="en-US" sz="4400"/>
              <a:t>things that cause people to move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400" b="1"/>
              <a:t>Intervening obstacle: </a:t>
            </a:r>
            <a:r>
              <a:rPr lang="en-US" sz="4400"/>
              <a:t>an environmental or political thing that stops migration</a:t>
            </a:r>
          </a:p>
          <a:p>
            <a:pPr marL="400050" lvl="1" indent="0">
              <a:buNone/>
            </a:pP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37236604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028699"/>
            <a:ext cx="8848725" cy="52649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2700"/>
            <a:ext cx="8229600" cy="1143000"/>
          </a:xfrm>
        </p:spPr>
        <p:txBody>
          <a:bodyPr/>
          <a:lstStyle/>
          <a:p>
            <a:pPr algn="l"/>
            <a:r>
              <a:rPr lang="en-US"/>
              <a:t>A. Lee’s Model (</a:t>
            </a:r>
            <a:r>
              <a:rPr lang="en-US" err="1"/>
              <a:t>cont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2500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6000"/>
              <a:t>Come up with an example of a:</a:t>
            </a:r>
          </a:p>
          <a:p>
            <a:pPr lvl="1"/>
            <a:r>
              <a:rPr lang="en-US" sz="5600"/>
              <a:t> push factor</a:t>
            </a:r>
          </a:p>
          <a:p>
            <a:pPr lvl="1"/>
            <a:r>
              <a:rPr lang="en-US" sz="5600"/>
              <a:t> pull factor</a:t>
            </a:r>
          </a:p>
          <a:p>
            <a:pPr lvl="1"/>
            <a:r>
              <a:rPr lang="en-US" sz="5600"/>
              <a:t>Intervening obstacle</a:t>
            </a:r>
          </a:p>
        </p:txBody>
      </p:sp>
    </p:spTree>
    <p:extLst>
      <p:ext uri="{BB962C8B-B14F-4D97-AF65-F5344CB8AC3E}">
        <p14:creationId xmlns:p14="http://schemas.microsoft.com/office/powerpoint/2010/main" val="1892107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/>
              <a:t>Examples: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579914"/>
            <a:ext cx="8842375" cy="62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4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/>
              <a:t>You will be able to describe the way geography influenced the movement of early humans.</a:t>
            </a:r>
          </a:p>
          <a:p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076854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B. Migration Transition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8810" y="1108076"/>
            <a:ext cx="5567989" cy="50356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/>
              <a:t>Identified by </a:t>
            </a:r>
            <a:r>
              <a:rPr lang="en-US" sz="4400" b="1"/>
              <a:t>Wilbur </a:t>
            </a:r>
            <a:r>
              <a:rPr lang="en-US" sz="4400" b="1" err="1"/>
              <a:t>Zelinsky</a:t>
            </a:r>
            <a:endParaRPr lang="en-US" sz="4400" b="1"/>
          </a:p>
          <a:p>
            <a:pPr marL="742950" indent="-742950">
              <a:buFont typeface="+mj-lt"/>
              <a:buAutoNum type="arabicPeriod"/>
            </a:pPr>
            <a:r>
              <a:rPr lang="en-US" sz="4400"/>
              <a:t>The way migration patterns change as a country gets more developed</a:t>
            </a:r>
          </a:p>
          <a:p>
            <a:pPr marL="0" indent="0">
              <a:buNone/>
            </a:pPr>
            <a:endParaRPr lang="en-US" sz="4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4786"/>
            <a:ext cx="2820003" cy="37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23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67" y="0"/>
            <a:ext cx="8229600" cy="1143000"/>
          </a:xfrm>
        </p:spPr>
        <p:txBody>
          <a:bodyPr/>
          <a:lstStyle/>
          <a:p>
            <a:pPr algn="l"/>
            <a:r>
              <a:rPr lang="en-US"/>
              <a:t>3. Transitions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46138"/>
            <a:ext cx="8229600" cy="6011862"/>
          </a:xfrm>
        </p:spPr>
        <p:txBody>
          <a:bodyPr>
            <a:normAutofit/>
          </a:bodyPr>
          <a:lstStyle/>
          <a:p>
            <a:r>
              <a:rPr lang="en-US" sz="4000" b="1"/>
              <a:t>High </a:t>
            </a:r>
            <a:r>
              <a:rPr lang="en-US" sz="4000"/>
              <a:t>daily/season migration (search for food)</a:t>
            </a:r>
          </a:p>
          <a:p>
            <a:r>
              <a:rPr lang="en-US" sz="4000" b="1"/>
              <a:t>High </a:t>
            </a:r>
            <a:r>
              <a:rPr lang="en-US" sz="4000"/>
              <a:t>international emigration</a:t>
            </a:r>
          </a:p>
          <a:p>
            <a:pPr lvl="1"/>
            <a:r>
              <a:rPr lang="en-US" sz="4000" b="1"/>
              <a:t>High </a:t>
            </a:r>
            <a:r>
              <a:rPr lang="en-US" sz="4000"/>
              <a:t>internal migration: rural to urban</a:t>
            </a:r>
            <a:endParaRPr lang="en-US" sz="4000" b="1"/>
          </a:p>
          <a:p>
            <a:r>
              <a:rPr lang="en-US" sz="4000" b="1"/>
              <a:t>High </a:t>
            </a:r>
            <a:r>
              <a:rPr lang="en-US" sz="4000"/>
              <a:t>international immigration</a:t>
            </a:r>
          </a:p>
          <a:p>
            <a:pPr lvl="1"/>
            <a:r>
              <a:rPr lang="en-US" sz="4000" b="1"/>
              <a:t>High </a:t>
            </a:r>
            <a:r>
              <a:rPr lang="en-US" sz="4000"/>
              <a:t>internal migration: cities to suburbs</a:t>
            </a:r>
            <a:endParaRPr lang="en-US" sz="4000" b="1"/>
          </a:p>
          <a:p>
            <a:endParaRPr lang="en-US"/>
          </a:p>
          <a:p>
            <a:endParaRPr lang="en-US"/>
          </a:p>
        </p:txBody>
      </p:sp>
      <p:sp>
        <p:nvSpPr>
          <p:cNvPr id="4" name="Curved Right Arrow 3"/>
          <p:cNvSpPr/>
          <p:nvPr/>
        </p:nvSpPr>
        <p:spPr>
          <a:xfrm rot="20472805">
            <a:off x="276160" y="1811370"/>
            <a:ext cx="943464" cy="1699327"/>
          </a:xfrm>
          <a:prstGeom prst="curvedRightArrow">
            <a:avLst>
              <a:gd name="adj1" fmla="val 24135"/>
              <a:gd name="adj2" fmla="val 75937"/>
              <a:gd name="adj3" fmla="val 210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 rot="20472805">
            <a:off x="276161" y="4055250"/>
            <a:ext cx="943464" cy="1699327"/>
          </a:xfrm>
          <a:prstGeom prst="curvedRightArrow">
            <a:avLst>
              <a:gd name="adj1" fmla="val 24135"/>
              <a:gd name="adj2" fmla="val 75937"/>
              <a:gd name="adj3" fmla="val 210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81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0"/>
            <a:ext cx="8229600" cy="1143000"/>
          </a:xfrm>
        </p:spPr>
        <p:txBody>
          <a:bodyPr/>
          <a:lstStyle/>
          <a:p>
            <a:pPr algn="l"/>
            <a:r>
              <a:rPr lang="en-US" b="1" u="sng"/>
              <a:t>C.</a:t>
            </a:r>
            <a:r>
              <a:rPr lang="en-US" u="sng"/>
              <a:t> How Far do they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825" y="1512588"/>
            <a:ext cx="8229600" cy="534541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800" b="1"/>
              <a:t>International Migration</a:t>
            </a:r>
            <a:r>
              <a:rPr lang="en-US" sz="4800"/>
              <a:t>: </a:t>
            </a:r>
            <a:r>
              <a:rPr lang="en-US" sz="4400"/>
              <a:t>Permanent move from one country to another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372" y="4229100"/>
            <a:ext cx="4064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629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04" y="242761"/>
            <a:ext cx="8712021" cy="6615239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4400" b="1"/>
              <a:t>a. Voluntary migration: </a:t>
            </a:r>
            <a:r>
              <a:rPr lang="en-US" sz="4400"/>
              <a:t>you choose to move (probably for better economics)</a:t>
            </a:r>
          </a:p>
          <a:p>
            <a:pPr marL="400050" lvl="1" indent="0">
              <a:buNone/>
            </a:pPr>
            <a:r>
              <a:rPr lang="en-US" sz="4400" b="1"/>
              <a:t>b. Forced migration: </a:t>
            </a:r>
            <a:r>
              <a:rPr lang="en-US" sz="4400"/>
              <a:t>you HAVE to move (probably political or environmental)</a:t>
            </a:r>
            <a:endParaRPr lang="en-US" sz="44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524" y="4265849"/>
            <a:ext cx="3862476" cy="25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05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6132"/>
            <a:ext cx="8229600" cy="5790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c. Major Migration Patterns</a:t>
            </a:r>
          </a:p>
          <a:p>
            <a:pPr marL="1143000" lvl="1" indent="-742950"/>
            <a:r>
              <a:rPr lang="en-US" sz="4400"/>
              <a:t>Asia to Europe</a:t>
            </a:r>
          </a:p>
          <a:p>
            <a:pPr marL="1143000" lvl="1" indent="-742950"/>
            <a:r>
              <a:rPr lang="en-US" sz="4400"/>
              <a:t>Asia to North America</a:t>
            </a:r>
          </a:p>
          <a:p>
            <a:pPr marL="1143000" lvl="1" indent="-742950"/>
            <a:r>
              <a:rPr lang="en-US" sz="4400"/>
              <a:t>Latin America to North America</a:t>
            </a:r>
          </a:p>
        </p:txBody>
      </p:sp>
    </p:spTree>
    <p:extLst>
      <p:ext uri="{BB962C8B-B14F-4D97-AF65-F5344CB8AC3E}">
        <p14:creationId xmlns:p14="http://schemas.microsoft.com/office/powerpoint/2010/main" val="373395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are some historical or modern reasons for forced migrations?</a:t>
            </a:r>
          </a:p>
          <a:p>
            <a:r>
              <a:rPr lang="en-US" sz="4400"/>
              <a:t>Be specific!</a:t>
            </a:r>
          </a:p>
        </p:txBody>
      </p:sp>
    </p:spTree>
    <p:extLst>
      <p:ext uri="{BB962C8B-B14F-4D97-AF65-F5344CB8AC3E}">
        <p14:creationId xmlns:p14="http://schemas.microsoft.com/office/powerpoint/2010/main" val="415496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7" y="498763"/>
            <a:ext cx="9080873" cy="56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6644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7842" y="1468"/>
            <a:ext cx="7798279" cy="539152"/>
          </a:xfrm>
        </p:spPr>
        <p:txBody>
          <a:bodyPr>
            <a:normAutofit fontScale="90000"/>
          </a:bodyPr>
          <a:lstStyle/>
          <a:p>
            <a:r>
              <a:rPr lang="en-US" b="1" u="sng"/>
              <a:t>Video: International Migration</a:t>
            </a:r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E7D51506-D6FD-4268-B094-94A73052C6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90371"/>
            <a:ext cx="9144000" cy="62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006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hlinkClick r:id="rId3"/>
              </a:rPr>
              <a:t>http://metrocosm.com/</a:t>
            </a:r>
            <a:r>
              <a:rPr lang="en-US">
                <a:cs typeface="Calibri"/>
                <a:hlinkClick r:id="rId3"/>
              </a:rPr>
              <a:t>global-migration-map.html</a:t>
            </a:r>
            <a:endParaRPr lang="en-US">
              <a:hlinkClick r:id="rId3"/>
            </a:endParaRPr>
          </a:p>
        </p:txBody>
      </p:sp>
      <p:pic>
        <p:nvPicPr>
          <p:cNvPr id="4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9F699868-ED8D-4EC8-9655-6F89BF8C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71" y="1519343"/>
            <a:ext cx="8077199" cy="50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040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/>
              <a:t>2. U.S. Immigration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0551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en-US" sz="4400"/>
              <a:t>17</a:t>
            </a:r>
            <a:r>
              <a:rPr lang="en-US" sz="4400" baseline="30000"/>
              <a:t>th</a:t>
            </a:r>
            <a:r>
              <a:rPr lang="en-US" sz="4400"/>
              <a:t> and 18</a:t>
            </a:r>
            <a:r>
              <a:rPr lang="en-US" sz="4400" baseline="30000"/>
              <a:t>th</a:t>
            </a:r>
            <a:r>
              <a:rPr lang="en-US" sz="4400"/>
              <a:t> century:</a:t>
            </a:r>
          </a:p>
          <a:p>
            <a:pPr marL="914400" lvl="1" indent="-514350"/>
            <a:r>
              <a:rPr lang="en-US" sz="4000"/>
              <a:t>Europeans to American colonies</a:t>
            </a:r>
          </a:p>
          <a:p>
            <a:pPr marL="1314450" lvl="2" indent="-514350"/>
            <a:r>
              <a:rPr lang="en-US" sz="3600"/>
              <a:t>From Great Britain mostly</a:t>
            </a:r>
          </a:p>
          <a:p>
            <a:pPr marL="914400" lvl="1" indent="-514350"/>
            <a:r>
              <a:rPr lang="en-US" sz="4000"/>
              <a:t>Slaves to America</a:t>
            </a:r>
          </a:p>
          <a:p>
            <a:pPr marL="1314450" lvl="2" indent="-514350"/>
            <a:r>
              <a:rPr lang="en-US" sz="3600"/>
              <a:t>From Sub-Saharan Africa</a:t>
            </a:r>
          </a:p>
        </p:txBody>
      </p:sp>
      <p:pic>
        <p:nvPicPr>
          <p:cNvPr id="1026" name="Picture 2" descr="Image result for colonial us immigr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" y="4419600"/>
            <a:ext cx="373831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slavery 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slavery 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254" y="4509655"/>
            <a:ext cx="2428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715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/>
              <a:t>TUBI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216727"/>
            <a:ext cx="4713721" cy="4641272"/>
          </a:xfrm>
        </p:spPr>
        <p:txBody>
          <a:bodyPr>
            <a:normAutofit/>
          </a:bodyPr>
          <a:lstStyle/>
          <a:p>
            <a:r>
              <a:rPr lang="en-US" sz="4800"/>
              <a:t>Queen Elizabeth II of England is now the longest serving monarch</a:t>
            </a:r>
          </a:p>
        </p:txBody>
      </p:sp>
      <p:pic>
        <p:nvPicPr>
          <p:cNvPr id="2050" name="Picture 2" descr="http://static.wixstatic.com/media/fc350e_089b97de71d54cf5a3077c7f661aa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21" y="1179657"/>
            <a:ext cx="4124325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106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4182"/>
            <a:ext cx="8229600" cy="5571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b. Mid 19</a:t>
            </a:r>
            <a:r>
              <a:rPr lang="en-US" sz="4400" baseline="30000"/>
              <a:t>th</a:t>
            </a:r>
            <a:r>
              <a:rPr lang="en-US" sz="4400"/>
              <a:t> and early 20</a:t>
            </a:r>
            <a:r>
              <a:rPr lang="en-US" sz="4400" baseline="30000"/>
              <a:t>th</a:t>
            </a:r>
            <a:r>
              <a:rPr lang="en-US" sz="4400"/>
              <a:t> century</a:t>
            </a:r>
          </a:p>
          <a:p>
            <a:pPr lvl="1"/>
            <a:r>
              <a:rPr lang="en-US" sz="4000"/>
              <a:t> 1840-70’s: Ireland and Germany</a:t>
            </a:r>
          </a:p>
          <a:p>
            <a:pPr lvl="1"/>
            <a:r>
              <a:rPr lang="en-US" sz="4000"/>
              <a:t>1880’s: Sweden, Norway</a:t>
            </a:r>
          </a:p>
          <a:p>
            <a:pPr lvl="1"/>
            <a:r>
              <a:rPr lang="en-US" sz="4000"/>
              <a:t>1900: Italy, Russia, Austria-Hungary (Eastern Europe)</a:t>
            </a:r>
          </a:p>
        </p:txBody>
      </p:sp>
      <p:pic>
        <p:nvPicPr>
          <p:cNvPr id="2050" name="Picture 2" descr="Image result for immigration usa 19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16" b="8476"/>
          <a:stretch/>
        </p:blipFill>
        <p:spPr bwMode="auto">
          <a:xfrm>
            <a:off x="4017818" y="4137355"/>
            <a:ext cx="5126182" cy="27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560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0328"/>
            <a:ext cx="8229600" cy="5585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c. Late 20</a:t>
            </a:r>
            <a:r>
              <a:rPr lang="en-US" sz="4400" baseline="30000"/>
              <a:t>th</a:t>
            </a:r>
            <a:r>
              <a:rPr lang="en-US" sz="4400"/>
              <a:t> and early 21</a:t>
            </a:r>
            <a:r>
              <a:rPr lang="en-US" sz="4400" baseline="30000"/>
              <a:t>st</a:t>
            </a:r>
            <a:r>
              <a:rPr lang="en-US" sz="4400"/>
              <a:t> century</a:t>
            </a:r>
          </a:p>
          <a:p>
            <a:pPr lvl="1"/>
            <a:r>
              <a:rPr lang="en-US" sz="4000"/>
              <a:t> China, Philippines, India, Vietnam</a:t>
            </a:r>
          </a:p>
          <a:p>
            <a:pPr lvl="1"/>
            <a:r>
              <a:rPr lang="en-US" sz="4000"/>
              <a:t>Latin America (especially Mexico and Puerto Rico)</a:t>
            </a:r>
          </a:p>
        </p:txBody>
      </p:sp>
      <p:pic>
        <p:nvPicPr>
          <p:cNvPr id="4098" name="Picture 2" descr="http://i2.cdn.turner.com/cnnnext/dam/assets/120701124539-naturalization-8-story-t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39" y="3604635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5700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825" y="377825"/>
            <a:ext cx="8229600" cy="589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/>
              <a:t>3. Internal Migration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/>
              <a:t>Permanent move inside a country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055" y="2857111"/>
            <a:ext cx="5687955" cy="37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65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Video: Internal Migration China</a:t>
            </a:r>
          </a:p>
        </p:txBody>
      </p:sp>
      <p:pic>
        <p:nvPicPr>
          <p:cNvPr id="6146" name="Picture 2" descr="Image result for economist internal migration ch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48" y="1417638"/>
            <a:ext cx="7175298" cy="40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539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17"/>
          <a:stretch/>
        </p:blipFill>
        <p:spPr>
          <a:xfrm>
            <a:off x="0" y="802979"/>
            <a:ext cx="9185506" cy="605502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86872" y="302479"/>
            <a:ext cx="5014726" cy="1001000"/>
          </a:xfrm>
        </p:spPr>
        <p:txBody>
          <a:bodyPr>
            <a:noAutofit/>
          </a:bodyPr>
          <a:lstStyle/>
          <a:p>
            <a:r>
              <a:rPr lang="en-US" sz="3600"/>
              <a:t>Each shape represents where the people living in a state were born.</a:t>
            </a:r>
          </a:p>
        </p:txBody>
      </p:sp>
    </p:spTree>
    <p:extLst>
      <p:ext uri="{BB962C8B-B14F-4D97-AF65-F5344CB8AC3E}">
        <p14:creationId xmlns:p14="http://schemas.microsoft.com/office/powerpoint/2010/main" val="35560276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hlinkClick r:id="rId2"/>
              </a:rPr>
              <a:t>http://www.forbes.com/special-report/2011/migration.html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5" y="1568610"/>
            <a:ext cx="7024534" cy="52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9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Why do people move across the country?</a:t>
            </a:r>
          </a:p>
          <a:p>
            <a:r>
              <a:rPr lang="en-US" sz="4400"/>
              <a:t>Do you plan on moving out of Tucson? Why? Where?</a:t>
            </a:r>
          </a:p>
        </p:txBody>
      </p:sp>
    </p:spTree>
    <p:extLst>
      <p:ext uri="{BB962C8B-B14F-4D97-AF65-F5344CB8AC3E}">
        <p14:creationId xmlns:p14="http://schemas.microsoft.com/office/powerpoint/2010/main" val="28204783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Video: US Immigration</a:t>
            </a:r>
          </a:p>
        </p:txBody>
      </p:sp>
      <p:pic>
        <p:nvPicPr>
          <p:cNvPr id="5122" name="Picture 2" descr="Image result for business insider video us immi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2" y="1417637"/>
            <a:ext cx="8575119" cy="48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752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Describe the motivations and obstacles for people to migrate on a international and domestic scale.</a:t>
            </a:r>
          </a:p>
          <a:p>
            <a:endParaRPr lang="en-US" sz="4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987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Day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6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00"/>
          </a:xfrm>
        </p:spPr>
        <p:txBody>
          <a:bodyPr/>
          <a:lstStyle/>
          <a:p>
            <a:r>
              <a:rPr lang="en-US" b="1"/>
              <a:t>Chapter 3: Migration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2071637"/>
            <a:ext cx="68199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250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149" y="27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Internal Migration</a:t>
            </a:r>
            <a:r>
              <a:rPr lang="en-US" b="1">
                <a:cs typeface="Calibri"/>
              </a:rPr>
              <a:t>/Migrant Workers</a:t>
            </a:r>
            <a:br>
              <a:rPr lang="en-US" b="1">
                <a:cs typeface="Calibri"/>
              </a:rPr>
            </a:br>
            <a:r>
              <a:rPr lang="en-US" b="1" u="sng" err="1"/>
              <a:t>Bellwork</a:t>
            </a:r>
            <a:r>
              <a:rPr lang="en-US" b="1" u="sng"/>
              <a:t> 9/17 + 9/18</a:t>
            </a:r>
            <a:r>
              <a:rPr lang="en-US" b="1" u="sng">
                <a:cs typeface="Calibri"/>
              </a:rPr>
              <a:t>:</a:t>
            </a:r>
            <a:endParaRPr lang="en-US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3999"/>
            <a:ext cx="8294914" cy="5015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/>
              <a:t>Get out RQs; spot check #7.</a:t>
            </a:r>
          </a:p>
          <a:p>
            <a:r>
              <a:rPr lang="en-US" sz="4400"/>
              <a:t>Draw</a:t>
            </a:r>
            <a:r>
              <a:rPr lang="en-US" sz="4400">
                <a:cs typeface="Calibri"/>
              </a:rPr>
              <a:t> a representation of the Migration Transition model.</a:t>
            </a:r>
          </a:p>
        </p:txBody>
      </p:sp>
    </p:spTree>
    <p:extLst>
      <p:ext uri="{BB962C8B-B14F-4D97-AF65-F5344CB8AC3E}">
        <p14:creationId xmlns:p14="http://schemas.microsoft.com/office/powerpoint/2010/main" val="13256957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4853"/>
            <a:ext cx="8229600" cy="1143000"/>
          </a:xfrm>
        </p:spPr>
        <p:txBody>
          <a:bodyPr/>
          <a:lstStyle/>
          <a:p>
            <a:r>
              <a:rPr lang="en-US" b="1" u="sng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8147"/>
            <a:ext cx="8229600" cy="57035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/>
              <a:t>Notes: </a:t>
            </a:r>
            <a:r>
              <a:rPr lang="en-US" sz="4800"/>
              <a:t>Regional Migration</a:t>
            </a:r>
            <a:r>
              <a:rPr lang="en-US" sz="4800">
                <a:cs typeface="Calibri"/>
              </a:rPr>
              <a:t> + Migrant Workers</a:t>
            </a:r>
            <a:endParaRPr lang="en-US"/>
          </a:p>
          <a:p>
            <a:endParaRPr lang="en-US" sz="4800"/>
          </a:p>
          <a:p>
            <a:r>
              <a:rPr lang="en-US" sz="4800" b="1"/>
              <a:t>HW: #11-15; QUIZ Thursday</a:t>
            </a:r>
            <a:endParaRPr lang="en-US" sz="48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2997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Objective: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/>
              <a:t>You will be able to define Lee’s Migration Model using one of the international intraregional migrations. </a:t>
            </a:r>
          </a:p>
        </p:txBody>
      </p:sp>
    </p:spTree>
    <p:extLst>
      <p:ext uri="{BB962C8B-B14F-4D97-AF65-F5344CB8AC3E}">
        <p14:creationId xmlns:p14="http://schemas.microsoft.com/office/powerpoint/2010/main" val="20845674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29"/>
            <a:ext cx="8229600" cy="1143000"/>
          </a:xfrm>
        </p:spPr>
        <p:txBody>
          <a:bodyPr/>
          <a:lstStyle/>
          <a:p>
            <a:r>
              <a:rPr lang="en-US" b="1" u="sng" err="1">
                <a:cs typeface="Calibri"/>
              </a:rPr>
              <a:t>FFotD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3674"/>
            <a:ext cx="8229600" cy="1773381"/>
          </a:xfrm>
        </p:spPr>
        <p:txBody>
          <a:bodyPr>
            <a:normAutofit fontScale="92500" lnSpcReduction="20000"/>
          </a:bodyPr>
          <a:lstStyle/>
          <a:p>
            <a:r>
              <a:rPr lang="en-US" sz="4800"/>
              <a:t>Benjamin Franklin wanted to make the wild turkey the national bird of the United States.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80" y="2873628"/>
            <a:ext cx="6640620" cy="39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3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I. Regional Migration</a:t>
            </a:r>
          </a:p>
        </p:txBody>
      </p:sp>
      <p:pic>
        <p:nvPicPr>
          <p:cNvPr id="2050" name="Picture 2" descr="Image result for international mi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6931025" cy="45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462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04" y="130717"/>
            <a:ext cx="8730696" cy="6139908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4800" b="1"/>
              <a:t>Interregional migration: </a:t>
            </a:r>
            <a:r>
              <a:rPr lang="en-US" sz="4800"/>
              <a:t>from one region to another </a:t>
            </a:r>
          </a:p>
          <a:p>
            <a:pPr marL="742950" indent="-742950">
              <a:buAutoNum type="arabicPeriod"/>
            </a:pPr>
            <a:r>
              <a:rPr lang="en-US" sz="4800" b="1"/>
              <a:t>Intraregional migration: </a:t>
            </a:r>
            <a:r>
              <a:rPr lang="en-US" sz="4800"/>
              <a:t>movement within a region</a:t>
            </a:r>
            <a:endParaRPr lang="en-US" sz="48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245" y="3772052"/>
            <a:ext cx="6673753" cy="30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225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006" y="-51114"/>
            <a:ext cx="873662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/>
              <a:t>A. International Intraregional Migration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3007" y="1091886"/>
            <a:ext cx="8874326" cy="50342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>
                <a:cs typeface="Calibri"/>
              </a:rPr>
              <a:t>Intraregional Migration: </a:t>
            </a:r>
            <a:r>
              <a:rPr lang="en-US" sz="4400">
                <a:cs typeface="Calibri"/>
              </a:rPr>
              <a:t>movement within a region</a:t>
            </a:r>
          </a:p>
          <a:p>
            <a:pPr marL="742950" indent="-742950">
              <a:buAutoNum type="arabicPeriod"/>
            </a:pPr>
            <a:endParaRPr lang="en-US" sz="4400">
              <a:cs typeface="Calibri"/>
            </a:endParaRPr>
          </a:p>
          <a:p>
            <a:pPr marL="0" indent="0">
              <a:buNone/>
            </a:pPr>
            <a:r>
              <a:rPr lang="en-US" sz="4400">
                <a:cs typeface="Calibri"/>
              </a:rPr>
              <a:t>EX.1: Myanmar – Ethnic conflict between Buddhists and Muslims forced Muslims into Bangladesh</a:t>
            </a:r>
          </a:p>
        </p:txBody>
      </p:sp>
    </p:spTree>
    <p:extLst>
      <p:ext uri="{BB962C8B-B14F-4D97-AF65-F5344CB8AC3E}">
        <p14:creationId xmlns:p14="http://schemas.microsoft.com/office/powerpoint/2010/main" val="12350402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3BBA354C-F8D3-44D1-B9A9-1DE53B5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30" y="-7097"/>
            <a:ext cx="9170835" cy="68578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92BD234-1893-4D63-89DD-0871455E5AE4}"/>
              </a:ext>
            </a:extLst>
          </p:cNvPr>
          <p:cNvCxnSpPr/>
          <p:nvPr/>
        </p:nvCxnSpPr>
        <p:spPr>
          <a:xfrm flipH="1" flipV="1">
            <a:off x="3835878" y="3577087"/>
            <a:ext cx="465827" cy="9690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1166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4547"/>
            <a:ext cx="8229600" cy="1143000"/>
          </a:xfrm>
        </p:spPr>
        <p:txBody>
          <a:bodyPr/>
          <a:lstStyle/>
          <a:p>
            <a:r>
              <a:rPr lang="en-US"/>
              <a:t>Bangladesh</a:t>
            </a:r>
          </a:p>
        </p:txBody>
      </p:sp>
      <p:pic>
        <p:nvPicPr>
          <p:cNvPr id="4" name="Picture 4" descr="A group of people in a tent&#10;&#10;Description generated with very high confidence">
            <a:extLst>
              <a:ext uri="{FF2B5EF4-FFF2-40B4-BE49-F238E27FC236}">
                <a16:creationId xmlns:a16="http://schemas.microsoft.com/office/drawing/2014/main" id="{F277AD45-9C7B-496D-A592-14ABD514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1163701"/>
            <a:ext cx="9169878" cy="563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233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Myanmar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05" y="1275806"/>
            <a:ext cx="8002195" cy="533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9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/>
              <a:t>I. Introduction to Migration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97000"/>
            <a:ext cx="8229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609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05" y="198894"/>
            <a:ext cx="8797825" cy="6517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/>
              <a:t>EX 2 - The Balkans collapse in the 1990’s, ethnicities break up into different countries</a:t>
            </a:r>
            <a:endParaRPr lang="en-US" sz="4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2774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CCB5EEB1-16AF-44A8-8603-4AECDD92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9" y="-1617"/>
            <a:ext cx="9156579" cy="684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834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936BE071-D1B4-48CC-9025-02EF839F7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" r="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06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Balkans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17638"/>
            <a:ext cx="81915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050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05" y="198894"/>
            <a:ext cx="8797825" cy="6517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/>
              <a:t>EX 3 - Sub-Saharan Africa: </a:t>
            </a:r>
            <a:r>
              <a:rPr lang="en-US" sz="4400"/>
              <a:t>corrupt</a:t>
            </a:r>
            <a:r>
              <a:rPr lang="en-US" sz="4400">
                <a:cs typeface="Calibri"/>
              </a:rPr>
              <a:t> governments, human rights abuses lead to citizens leaving for neighboring countries</a:t>
            </a:r>
          </a:p>
        </p:txBody>
      </p:sp>
      <p:pic>
        <p:nvPicPr>
          <p:cNvPr id="2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8A48D673-2823-4E09-B4DC-D279E9F44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03" y="2793380"/>
            <a:ext cx="5532407" cy="565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84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34" y="557379"/>
            <a:ext cx="3342450" cy="52278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/>
              <a:t>EX 4 - Southwest Asia</a:t>
            </a:r>
            <a:r>
              <a:rPr lang="en-US" sz="2100">
                <a:cs typeface="Calibri"/>
              </a:rPr>
              <a:t>: Syrian Civil War (2011) – refugees into Turkey and Lebanon</a:t>
            </a:r>
            <a:endParaRPr lang="en-US" sz="210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C79672E-215A-4CAD-BC83-372406537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1" r="11272" b="-1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867859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936" y="-286079"/>
            <a:ext cx="8229600" cy="1143000"/>
          </a:xfrm>
        </p:spPr>
        <p:txBody>
          <a:bodyPr/>
          <a:lstStyle/>
          <a:p>
            <a:r>
              <a:rPr lang="en-US">
                <a:cs typeface="Calibri"/>
              </a:rPr>
              <a:t>Syria</a:t>
            </a:r>
            <a:endParaRPr lang="en-US"/>
          </a:p>
        </p:txBody>
      </p:sp>
      <p:pic>
        <p:nvPicPr>
          <p:cNvPr id="2050" name="Picture 2" descr="Image result for syrian refugee c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" y="602411"/>
            <a:ext cx="9153391" cy="623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243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3464" y="-343589"/>
            <a:ext cx="8229600" cy="1143000"/>
          </a:xfrm>
        </p:spPr>
        <p:txBody>
          <a:bodyPr/>
          <a:lstStyle/>
          <a:p>
            <a:r>
              <a:rPr lang="en-US"/>
              <a:t>Syria</a:t>
            </a:r>
          </a:p>
        </p:txBody>
      </p:sp>
      <p:pic>
        <p:nvPicPr>
          <p:cNvPr id="1026" name="Picture 2" descr="Image result for syrian refugee c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0" y="672860"/>
            <a:ext cx="9146515" cy="620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9040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096"/>
            <a:ext cx="9027333" cy="67509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>
                <a:cs typeface="Calibri"/>
              </a:rPr>
              <a:t>EX5: Arabian Peninsula has become extremely rich, and people move to gain opportunities</a:t>
            </a:r>
          </a:p>
          <a:p>
            <a:pPr marL="0" indent="0">
              <a:buNone/>
            </a:pPr>
            <a:endParaRPr lang="en-US" sz="4400">
              <a:cs typeface="Calibri"/>
            </a:endParaRPr>
          </a:p>
        </p:txBody>
      </p:sp>
      <p:pic>
        <p:nvPicPr>
          <p:cNvPr id="2" name="Picture 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ADA70FA-8AA3-4625-B8B0-A3FB3D7A1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985" y="2186492"/>
            <a:ext cx="6193765" cy="467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54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D9487E2E-8FE5-46A4-8E63-A699871A7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5" r="18154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7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6413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4400"/>
              <a:t>Vocab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4000" b="1"/>
              <a:t>Migration: </a:t>
            </a:r>
            <a:r>
              <a:rPr lang="en-US" sz="4000"/>
              <a:t>permanent move to somewhere new</a:t>
            </a:r>
            <a:endParaRPr lang="en-US" sz="4000" b="1"/>
          </a:p>
          <a:p>
            <a:pPr marL="1143000" lvl="1" indent="-742950">
              <a:buFont typeface="+mj-lt"/>
              <a:buAutoNum type="arabicPeriod"/>
            </a:pPr>
            <a:r>
              <a:rPr lang="en-US" sz="4000" b="1">
                <a:cs typeface="Calibri"/>
              </a:rPr>
              <a:t>Emigration: </a:t>
            </a:r>
            <a:r>
              <a:rPr lang="en-US" sz="4000">
                <a:cs typeface="Calibri"/>
              </a:rPr>
              <a:t>migration </a:t>
            </a:r>
            <a:r>
              <a:rPr lang="en-US" sz="4000" i="1">
                <a:cs typeface="Calibri"/>
              </a:rPr>
              <a:t>from </a:t>
            </a:r>
            <a:r>
              <a:rPr lang="en-US" sz="4000">
                <a:cs typeface="Calibri"/>
              </a:rPr>
              <a:t>a </a:t>
            </a:r>
            <a:endParaRPr lang="en-US" sz="4000" b="1">
              <a:cs typeface="Calibri"/>
            </a:endParaRPr>
          </a:p>
          <a:p>
            <a:pPr marL="400050" lvl="1" indent="0">
              <a:buNone/>
            </a:pPr>
            <a:r>
              <a:rPr lang="en-US" sz="4000">
                <a:cs typeface="Calibri"/>
              </a:rPr>
              <a:t>       Location</a:t>
            </a:r>
            <a:endParaRPr lang="en-US">
              <a:cs typeface="Calibri"/>
            </a:endParaRPr>
          </a:p>
          <a:p>
            <a:pPr marL="400050" lvl="1" indent="0">
              <a:buNone/>
            </a:pPr>
            <a:r>
              <a:rPr lang="en-US" sz="4000"/>
              <a:t>3.    </a:t>
            </a:r>
            <a:r>
              <a:rPr lang="en-US" sz="4000" b="1"/>
              <a:t>Immigration: </a:t>
            </a:r>
            <a:r>
              <a:rPr lang="en-US" sz="4000"/>
              <a:t>migration </a:t>
            </a:r>
            <a:r>
              <a:rPr lang="en-US" sz="4000" i="1"/>
              <a:t>to </a:t>
            </a:r>
            <a:r>
              <a:rPr lang="en-US" sz="4000"/>
              <a:t>a </a:t>
            </a:r>
            <a:endParaRPr lang="en-US"/>
          </a:p>
          <a:p>
            <a:pPr marL="400050" lvl="1" indent="0">
              <a:buNone/>
            </a:pPr>
            <a:r>
              <a:rPr lang="en-US" sz="4000"/>
              <a:t>       newplace</a:t>
            </a:r>
            <a:endParaRPr lang="en-US">
              <a:cs typeface="Calibri"/>
            </a:endParaRPr>
          </a:p>
          <a:p>
            <a:pPr marL="1143000" lvl="1" indent="-742950">
              <a:buFont typeface="+mj-lt"/>
              <a:buAutoNum type="arabicPeriod"/>
            </a:pPr>
            <a:endParaRPr lang="en-US" sz="4000">
              <a:cs typeface="Calibri"/>
            </a:endParaRPr>
          </a:p>
          <a:p>
            <a:pPr marL="1143000" lvl="1" indent="-742950">
              <a:buFont typeface="+mj-lt"/>
              <a:buAutoNum type="arabicPeriod"/>
            </a:pPr>
            <a:endParaRPr lang="en-US" sz="4000" b="1"/>
          </a:p>
          <a:p>
            <a:pPr marL="1143000" lvl="1" indent="-742950">
              <a:buFont typeface="+mj-lt"/>
              <a:buAutoNum type="arabicPeriod"/>
            </a:pP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6056077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D2A24310-5B91-4A5E-AC1F-E71F15ABC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8" r="807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41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Describe the motivations for people to migrate on a international scale.</a:t>
            </a:r>
          </a:p>
          <a:p>
            <a:r>
              <a:rPr lang="en-US" sz="4400"/>
              <a:t>Using one of the international intraregional migrations, define Lee’s Migration Model.</a:t>
            </a:r>
          </a:p>
        </p:txBody>
      </p:sp>
    </p:spTree>
    <p:extLst>
      <p:ext uri="{BB962C8B-B14F-4D97-AF65-F5344CB8AC3E}">
        <p14:creationId xmlns:p14="http://schemas.microsoft.com/office/powerpoint/2010/main" val="26346007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II. Domestic Regional Migration</a:t>
            </a:r>
          </a:p>
        </p:txBody>
      </p:sp>
      <p:pic>
        <p:nvPicPr>
          <p:cNvPr id="1026" name="Picture 2" descr="Image result for domestic mi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31" y="1242774"/>
            <a:ext cx="571500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310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97" y="19284"/>
            <a:ext cx="8229600" cy="1143000"/>
          </a:xfrm>
        </p:spPr>
        <p:txBody>
          <a:bodyPr/>
          <a:lstStyle/>
          <a:p>
            <a:pPr algn="l"/>
            <a:r>
              <a:rPr lang="en-US"/>
              <a:t>A. Migration in the USA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97" y="941328"/>
            <a:ext cx="8686800" cy="484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AutoNum type="arabicPeriod"/>
            </a:pPr>
            <a:r>
              <a:rPr lang="en-US" sz="4400"/>
              <a:t>People are moving out of the </a:t>
            </a:r>
            <a:r>
              <a:rPr lang="en-US" sz="4400" b="1"/>
              <a:t>Rust Belt </a:t>
            </a:r>
            <a:r>
              <a:rPr lang="en-US" sz="4400"/>
              <a:t>(Former industrial states in Northeast and Midwest)</a:t>
            </a:r>
            <a:r>
              <a:rPr lang="en-US" sz="4400" b="1"/>
              <a:t> </a:t>
            </a:r>
            <a:r>
              <a:rPr lang="en-US" sz="4400"/>
              <a:t>into the </a:t>
            </a:r>
            <a:r>
              <a:rPr lang="en-US" sz="4400" b="1"/>
              <a:t>Sun Belt </a:t>
            </a:r>
            <a:r>
              <a:rPr lang="en-US" sz="4400"/>
              <a:t>(Southern states)</a:t>
            </a:r>
            <a:endParaRPr lang="en-US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056" y="3661064"/>
            <a:ext cx="4532341" cy="32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69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889000"/>
            <a:ext cx="7366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943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08" y="0"/>
            <a:ext cx="8819340" cy="685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76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754"/>
            <a:ext cx="9144000" cy="67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577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/>
              <a:t>Discuss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Why do people move across the country?</a:t>
            </a:r>
          </a:p>
          <a:p>
            <a:r>
              <a:rPr lang="en-US" sz="4400"/>
              <a:t>Do you plan on moving out of Tucson? Why? Where?</a:t>
            </a:r>
          </a:p>
        </p:txBody>
      </p:sp>
    </p:spTree>
    <p:extLst>
      <p:ext uri="{BB962C8B-B14F-4D97-AF65-F5344CB8AC3E}">
        <p14:creationId xmlns:p14="http://schemas.microsoft.com/office/powerpoint/2010/main" val="3618872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2" y="251432"/>
            <a:ext cx="8680789" cy="57449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/>
              <a:t>2. Rural to Urban - Early 1900’s</a:t>
            </a:r>
          </a:p>
          <a:p>
            <a:pPr marL="1143000" lvl="1" indent="-742950"/>
            <a:r>
              <a:rPr lang="en-US" sz="3600" b="1"/>
              <a:t>Urbanization: </a:t>
            </a:r>
            <a:r>
              <a:rPr lang="en-US" sz="3600"/>
              <a:t>moving into a city</a:t>
            </a:r>
            <a:endParaRPr lang="en-US" sz="3600" b="1"/>
          </a:p>
          <a:p>
            <a:pPr marL="0" indent="0">
              <a:buNone/>
            </a:pPr>
            <a:r>
              <a:rPr lang="en-US" sz="3600"/>
              <a:t>3. Urban to Suburban - 1950 +</a:t>
            </a:r>
            <a:endParaRPr lang="en-US" sz="3600">
              <a:cs typeface="Calibri"/>
            </a:endParaRPr>
          </a:p>
          <a:p>
            <a:pPr marL="1143000" lvl="1" indent="-742950"/>
            <a:r>
              <a:rPr lang="en-US" sz="3600" b="1"/>
              <a:t>Suburbanization:</a:t>
            </a:r>
            <a:r>
              <a:rPr lang="en-US" sz="3600"/>
              <a:t> moving into a predominately residential communities</a:t>
            </a:r>
            <a:endParaRPr lang="en-US" sz="3600" b="1"/>
          </a:p>
          <a:p>
            <a:pPr marL="0" indent="0">
              <a:buNone/>
            </a:pPr>
            <a:r>
              <a:rPr lang="en-US" sz="3600"/>
              <a:t>4.  Urban to Rural – 1990+</a:t>
            </a:r>
            <a:endParaRPr lang="en-US" sz="3600">
              <a:cs typeface="Calibri"/>
            </a:endParaRPr>
          </a:p>
          <a:p>
            <a:pPr lvl="1"/>
            <a:r>
              <a:rPr lang="en-US" sz="3600" b="1" err="1"/>
              <a:t>Counterurbanization</a:t>
            </a:r>
            <a:r>
              <a:rPr lang="en-US" sz="3600" b="1"/>
              <a:t>: </a:t>
            </a:r>
            <a:r>
              <a:rPr lang="en-US" sz="3600"/>
              <a:t>Urban to rural</a:t>
            </a:r>
            <a:endParaRPr lang="en-US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0275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are some demographic consequences for internal migration?</a:t>
            </a:r>
          </a:p>
        </p:txBody>
      </p:sp>
    </p:spTree>
    <p:extLst>
      <p:ext uri="{BB962C8B-B14F-4D97-AF65-F5344CB8AC3E}">
        <p14:creationId xmlns:p14="http://schemas.microsoft.com/office/powerpoint/2010/main" val="2808811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BAB290A7275A4F8F9C47650032CC21" ma:contentTypeVersion="2" ma:contentTypeDescription="Create a new document." ma:contentTypeScope="" ma:versionID="e86f2336f7311206c86221b768a661b3">
  <xsd:schema xmlns:xsd="http://www.w3.org/2001/XMLSchema" xmlns:xs="http://www.w3.org/2001/XMLSchema" xmlns:p="http://schemas.microsoft.com/office/2006/metadata/properties" xmlns:ns2="53a41b9e-c492-4cb9-890f-e1d01ba211e8" targetNamespace="http://schemas.microsoft.com/office/2006/metadata/properties" ma:root="true" ma:fieldsID="2dcba2eb37c92e7d503dbe5de5f9bdca" ns2:_="">
    <xsd:import namespace="53a41b9e-c492-4cb9-890f-e1d01ba21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41b9e-c492-4cb9-890f-e1d01ba21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F60230-093C-4D49-9E28-BAFAD738F6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7D7345-1BF2-4457-9DC3-0AE3CEFF65D9}">
  <ds:schemaRefs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3a41b9e-c492-4cb9-890f-e1d01ba211e8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B8057B1-AE93-4A5F-A0BD-6815A6760A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a41b9e-c492-4cb9-890f-e1d01ba21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1944</Words>
  <Application>Microsoft Office PowerPoint</Application>
  <PresentationFormat>On-screen Show (4:3)</PresentationFormat>
  <Paragraphs>359</Paragraphs>
  <Slides>167</Slides>
  <Notes>33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167</vt:i4>
      </vt:variant>
    </vt:vector>
  </HeadingPairs>
  <TitlesOfParts>
    <vt:vector size="174" baseType="lpstr">
      <vt:lpstr>Arial</vt:lpstr>
      <vt:lpstr>Calibri</vt:lpstr>
      <vt:lpstr>Office Theme</vt:lpstr>
      <vt:lpstr>1_Office Theme</vt:lpstr>
      <vt:lpstr>2_Office Theme</vt:lpstr>
      <vt:lpstr>3_Office Theme</vt:lpstr>
      <vt:lpstr>4_Office Theme</vt:lpstr>
      <vt:lpstr>AP Human Geography</vt:lpstr>
      <vt:lpstr>Day 1</vt:lpstr>
      <vt:lpstr>Bellwork</vt:lpstr>
      <vt:lpstr>Agenda:</vt:lpstr>
      <vt:lpstr>Objective:</vt:lpstr>
      <vt:lpstr>TUBI</vt:lpstr>
      <vt:lpstr>Chapter 3: Migration</vt:lpstr>
      <vt:lpstr>I. Introduction to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Video: Pre-Modern Migration</vt:lpstr>
      <vt:lpstr>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Video: Modern Migration</vt:lpstr>
      <vt:lpstr>Discuss</vt:lpstr>
      <vt:lpstr>Summary:</vt:lpstr>
      <vt:lpstr>Day 2 </vt:lpstr>
      <vt:lpstr>Bellwork</vt:lpstr>
      <vt:lpstr>Agenda:</vt:lpstr>
      <vt:lpstr>Objective:</vt:lpstr>
      <vt:lpstr>Fun Fact of the Day</vt:lpstr>
      <vt:lpstr>I. Migration Distribution</vt:lpstr>
      <vt:lpstr>PowerPoint Presentation</vt:lpstr>
      <vt:lpstr>A. Lee’s Model (cont)</vt:lpstr>
      <vt:lpstr>Discuss</vt:lpstr>
      <vt:lpstr>Examples:</vt:lpstr>
      <vt:lpstr>B. Migration Transition Model</vt:lpstr>
      <vt:lpstr>3. Transitions</vt:lpstr>
      <vt:lpstr>C. How Far do they go?</vt:lpstr>
      <vt:lpstr>PowerPoint Presentation</vt:lpstr>
      <vt:lpstr>PowerPoint Presentation</vt:lpstr>
      <vt:lpstr>Discuss</vt:lpstr>
      <vt:lpstr>PowerPoint Presentation</vt:lpstr>
      <vt:lpstr>Video: International Migration</vt:lpstr>
      <vt:lpstr>http://metrocosm.com/global-migration-map.html</vt:lpstr>
      <vt:lpstr>2. U.S. Immigration Patterns</vt:lpstr>
      <vt:lpstr>PowerPoint Presentation</vt:lpstr>
      <vt:lpstr>PowerPoint Presentation</vt:lpstr>
      <vt:lpstr>PowerPoint Presentation</vt:lpstr>
      <vt:lpstr>Video: Internal Migration China</vt:lpstr>
      <vt:lpstr>Each shape represents where the people living in a state were born.</vt:lpstr>
      <vt:lpstr>http://www.forbes.com/special-report/2011/migration.html</vt:lpstr>
      <vt:lpstr>Discuss</vt:lpstr>
      <vt:lpstr>Video: US Immigration</vt:lpstr>
      <vt:lpstr>Summary</vt:lpstr>
      <vt:lpstr>Day 3</vt:lpstr>
      <vt:lpstr>Internal Migration/Migrant Workers Bellwork 9/17 + 9/18:</vt:lpstr>
      <vt:lpstr>Agenda:</vt:lpstr>
      <vt:lpstr>Objective:</vt:lpstr>
      <vt:lpstr>FFotD</vt:lpstr>
      <vt:lpstr>I. Regional Migration</vt:lpstr>
      <vt:lpstr>PowerPoint Presentation</vt:lpstr>
      <vt:lpstr>A. International Intraregional Migration</vt:lpstr>
      <vt:lpstr>PowerPoint Presentation</vt:lpstr>
      <vt:lpstr>Bangladesh</vt:lpstr>
      <vt:lpstr>Myanmar</vt:lpstr>
      <vt:lpstr>PowerPoint Presentation</vt:lpstr>
      <vt:lpstr>PowerPoint Presentation</vt:lpstr>
      <vt:lpstr>PowerPoint Presentation</vt:lpstr>
      <vt:lpstr>The Balkans</vt:lpstr>
      <vt:lpstr>PowerPoint Presentation</vt:lpstr>
      <vt:lpstr>EX 4 - Southwest Asia: Syrian Civil War (2011) – refugees into Turkey and Lebanon</vt:lpstr>
      <vt:lpstr>Syria</vt:lpstr>
      <vt:lpstr>Syria</vt:lpstr>
      <vt:lpstr>PowerPoint Presentation</vt:lpstr>
      <vt:lpstr>PowerPoint Presentation</vt:lpstr>
      <vt:lpstr>PowerPoint Presentation</vt:lpstr>
      <vt:lpstr>Discuss:</vt:lpstr>
      <vt:lpstr>II. Domestic Regional Migration</vt:lpstr>
      <vt:lpstr>A. Migration in the USA</vt:lpstr>
      <vt:lpstr>PowerPoint Presentation</vt:lpstr>
      <vt:lpstr>PowerPoint Presentation</vt:lpstr>
      <vt:lpstr>PowerPoint Presentation</vt:lpstr>
      <vt:lpstr>Discuss</vt:lpstr>
      <vt:lpstr>PowerPoint Presentation</vt:lpstr>
      <vt:lpstr>Discuss</vt:lpstr>
      <vt:lpstr>B. Ravenstein’s Laws of Migration</vt:lpstr>
      <vt:lpstr>PowerPoint Presentation</vt:lpstr>
      <vt:lpstr>C. Internal Movement</vt:lpstr>
      <vt:lpstr>Discuss</vt:lpstr>
      <vt:lpstr>D. Migrant Workers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</vt:lpstr>
      <vt:lpstr>E. Abuse of Guest Workers</vt:lpstr>
      <vt:lpstr>Latino Migrant Workers</vt:lpstr>
      <vt:lpstr>PowerPoint Presentation</vt:lpstr>
      <vt:lpstr>Video: Stephen Colbert Testifies</vt:lpstr>
      <vt:lpstr>PowerPoint Presentation</vt:lpstr>
      <vt:lpstr>PowerPoint Presentation</vt:lpstr>
      <vt:lpstr>Qatar</vt:lpstr>
      <vt:lpstr>PowerPoint Presentation</vt:lpstr>
      <vt:lpstr>PowerPoint Presentation</vt:lpstr>
      <vt:lpstr>PowerPoint Presentation</vt:lpstr>
      <vt:lpstr>Summary</vt:lpstr>
      <vt:lpstr>Day 5</vt:lpstr>
      <vt:lpstr>Refugees cont'd Bellwork 9/24 + 9/25</vt:lpstr>
      <vt:lpstr>Agenda:</vt:lpstr>
      <vt:lpstr>Objective:</vt:lpstr>
      <vt:lpstr>FFotD</vt:lpstr>
      <vt:lpstr>I. Refugees</vt:lpstr>
      <vt:lpstr>A. Victims of Forced Migration</vt:lpstr>
      <vt:lpstr>PowerPoint Presentation</vt:lpstr>
      <vt:lpstr>PowerPoint Presentation</vt:lpstr>
      <vt:lpstr>Video: UNHCR Global Trends 2017</vt:lpstr>
      <vt:lpstr>B. Internally Displaced Persons</vt:lpstr>
      <vt:lpstr>REGIONS WITH MOST NEW DISPLACEMENT IN 2015 </vt:lpstr>
      <vt:lpstr>COUNTRIES WITH MOST NEW DISPLACEMENT IN 2015 </vt:lpstr>
      <vt:lpstr>PowerPoint Presentation</vt:lpstr>
      <vt:lpstr>PowerPoint Presentation</vt:lpstr>
      <vt:lpstr>Video: TED What Does it Mean to be a Refugee</vt:lpstr>
      <vt:lpstr>c. Human Trafficking</vt:lpstr>
      <vt:lpstr>PowerPoint Presentation</vt:lpstr>
      <vt:lpstr>Gold Mines in Ghana</vt:lpstr>
      <vt:lpstr>PowerPoint Presentation</vt:lpstr>
      <vt:lpstr>PowerPoint Presentation</vt:lpstr>
      <vt:lpstr>PowerPoint Presentation</vt:lpstr>
      <vt:lpstr>Brick Making in Pakistan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</vt:lpstr>
      <vt:lpstr>II. Obstacles to Migration </vt:lpstr>
      <vt:lpstr>A. Laws</vt:lpstr>
      <vt:lpstr>PowerPoint Presentation</vt:lpstr>
      <vt:lpstr>Discuss </vt:lpstr>
      <vt:lpstr>B. Europe</vt:lpstr>
      <vt:lpstr>PowerPoint Presentation</vt:lpstr>
      <vt:lpstr>PowerPoint Presentation</vt:lpstr>
      <vt:lpstr>PowerPoint Presentation</vt:lpstr>
      <vt:lpstr>PowerPoint Presentation</vt:lpstr>
      <vt:lpstr>Summary</vt:lpstr>
      <vt:lpstr>Want to help?</vt:lpstr>
      <vt:lpstr>4 Level Map Analysis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Human Geography</dc:title>
  <dc:creator>Traquair, Hannah</dc:creator>
  <cp:lastModifiedBy>Cannon, Amy</cp:lastModifiedBy>
  <cp:revision>40</cp:revision>
  <dcterms:created xsi:type="dcterms:W3CDTF">1601-01-01T00:00:00Z</dcterms:created>
  <dcterms:modified xsi:type="dcterms:W3CDTF">2019-04-01T20:04:24Z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0x010100D4BAB290A7275A4F8F9C47650032CC21</vt:lpwstr>
  </property>
</Properties>
</file>