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</p:sldMasterIdLst>
  <p:notesMasterIdLst>
    <p:notesMasterId r:id="rId139"/>
  </p:notesMasterIdLst>
  <p:sldIdLst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449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450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9" r:id="rId95"/>
    <p:sldId id="350" r:id="rId96"/>
    <p:sldId id="353" r:id="rId97"/>
    <p:sldId id="354" r:id="rId98"/>
    <p:sldId id="355" r:id="rId99"/>
    <p:sldId id="451" r:id="rId100"/>
    <p:sldId id="358" r:id="rId101"/>
    <p:sldId id="359" r:id="rId102"/>
    <p:sldId id="364" r:id="rId103"/>
    <p:sldId id="365" r:id="rId104"/>
    <p:sldId id="366" r:id="rId105"/>
    <p:sldId id="367" r:id="rId106"/>
    <p:sldId id="368" r:id="rId107"/>
    <p:sldId id="369" r:id="rId108"/>
    <p:sldId id="396" r:id="rId109"/>
    <p:sldId id="397" r:id="rId110"/>
    <p:sldId id="398" r:id="rId111"/>
    <p:sldId id="399" r:id="rId112"/>
    <p:sldId id="400" r:id="rId113"/>
    <p:sldId id="401" r:id="rId114"/>
    <p:sldId id="402" r:id="rId115"/>
    <p:sldId id="403" r:id="rId116"/>
    <p:sldId id="404" r:id="rId117"/>
    <p:sldId id="405" r:id="rId118"/>
    <p:sldId id="406" r:id="rId119"/>
    <p:sldId id="407" r:id="rId120"/>
    <p:sldId id="408" r:id="rId121"/>
    <p:sldId id="409" r:id="rId122"/>
    <p:sldId id="410" r:id="rId123"/>
    <p:sldId id="411" r:id="rId124"/>
    <p:sldId id="412" r:id="rId125"/>
    <p:sldId id="413" r:id="rId126"/>
    <p:sldId id="414" r:id="rId127"/>
    <p:sldId id="415" r:id="rId128"/>
    <p:sldId id="416" r:id="rId129"/>
    <p:sldId id="417" r:id="rId130"/>
    <p:sldId id="418" r:id="rId131"/>
    <p:sldId id="419" r:id="rId132"/>
    <p:sldId id="420" r:id="rId133"/>
    <p:sldId id="421" r:id="rId134"/>
    <p:sldId id="422" r:id="rId135"/>
    <p:sldId id="423" r:id="rId136"/>
    <p:sldId id="424" r:id="rId137"/>
    <p:sldId id="425" r:id="rId1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14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4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theme" Target="theme/theme1.xml"/><Relationship Id="rId3" Type="http://schemas.openxmlformats.org/officeDocument/2006/relationships/customXml" Target="../customXml/item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6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lanik, Jacob" userId="S::jacob.ollanik@tusd1.org::0cd7b08a-0efe-4f7d-b84e-5edfcd9fb52b" providerId="AD" clId="Web-{982C5A15-480B-4CB6-302C-36D36D07332A}"/>
    <pc:docChg chg="modSld">
      <pc:chgData name="Ollanik, Jacob" userId="S::jacob.ollanik@tusd1.org::0cd7b08a-0efe-4f7d-b84e-5edfcd9fb52b" providerId="AD" clId="Web-{982C5A15-480B-4CB6-302C-36D36D07332A}" dt="2018-10-16T21:33:30.798" v="6" actId="20577"/>
      <pc:docMkLst>
        <pc:docMk/>
      </pc:docMkLst>
      <pc:sldChg chg="modSp">
        <pc:chgData name="Ollanik, Jacob" userId="S::jacob.ollanik@tusd1.org::0cd7b08a-0efe-4f7d-b84e-5edfcd9fb52b" providerId="AD" clId="Web-{982C5A15-480B-4CB6-302C-36D36D07332A}" dt="2018-10-16T21:33:30.548" v="4" actId="20577"/>
        <pc:sldMkLst>
          <pc:docMk/>
          <pc:sldMk cId="3946113831" sldId="364"/>
        </pc:sldMkLst>
        <pc:spChg chg="mod">
          <ac:chgData name="Ollanik, Jacob" userId="S::jacob.ollanik@tusd1.org::0cd7b08a-0efe-4f7d-b84e-5edfcd9fb52b" providerId="AD" clId="Web-{982C5A15-480B-4CB6-302C-36D36D07332A}" dt="2018-10-16T21:33:30.548" v="4" actId="20577"/>
          <ac:spMkLst>
            <pc:docMk/>
            <pc:sldMk cId="3946113831" sldId="364"/>
            <ac:spMk id="3" creationId="{00000000-0000-0000-0000-000000000000}"/>
          </ac:spMkLst>
        </pc:spChg>
      </pc:sldChg>
    </pc:docChg>
  </pc:docChgLst>
  <pc:docChgLst>
    <pc:chgData name="Ollanik, Jacob" userId="S::jacob.ollanik@tusd1.org::0cd7b08a-0efe-4f7d-b84e-5edfcd9fb52b" providerId="AD" clId="Web-{60DD8BAC-7F58-28D5-E5B4-526E8458B2F5}"/>
    <pc:docChg chg="addSld delSld modSld">
      <pc:chgData name="Ollanik, Jacob" userId="S::jacob.ollanik@tusd1.org::0cd7b08a-0efe-4f7d-b84e-5edfcd9fb52b" providerId="AD" clId="Web-{60DD8BAC-7F58-28D5-E5B4-526E8458B2F5}" dt="2018-10-04T22:08:41.785" v="236"/>
      <pc:docMkLst>
        <pc:docMk/>
      </pc:docMkLst>
      <pc:sldChg chg="modSp">
        <pc:chgData name="Ollanik, Jacob" userId="S::jacob.ollanik@tusd1.org::0cd7b08a-0efe-4f7d-b84e-5edfcd9fb52b" providerId="AD" clId="Web-{60DD8BAC-7F58-28D5-E5B4-526E8458B2F5}" dt="2018-10-04T16:15:44.385" v="100" actId="20577"/>
        <pc:sldMkLst>
          <pc:docMk/>
          <pc:sldMk cId="1392207106" sldId="288"/>
        </pc:sldMkLst>
        <pc:spChg chg="mod">
          <ac:chgData name="Ollanik, Jacob" userId="S::jacob.ollanik@tusd1.org::0cd7b08a-0efe-4f7d-b84e-5edfcd9fb52b" providerId="AD" clId="Web-{60DD8BAC-7F58-28D5-E5B4-526E8458B2F5}" dt="2018-10-04T16:15:44.385" v="100" actId="20577"/>
          <ac:spMkLst>
            <pc:docMk/>
            <pc:sldMk cId="1392207106" sldId="288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60DD8BAC-7F58-28D5-E5B4-526E8458B2F5}" dt="2018-10-04T16:15:37.635" v="91" actId="1076"/>
          <ac:spMkLst>
            <pc:docMk/>
            <pc:sldMk cId="1392207106" sldId="288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60DD8BAC-7F58-28D5-E5B4-526E8458B2F5}" dt="2018-10-04T15:19:28.997" v="56" actId="20577"/>
        <pc:sldMkLst>
          <pc:docMk/>
          <pc:sldMk cId="2614109114" sldId="289"/>
        </pc:sldMkLst>
        <pc:spChg chg="mod">
          <ac:chgData name="Ollanik, Jacob" userId="S::jacob.ollanik@tusd1.org::0cd7b08a-0efe-4f7d-b84e-5edfcd9fb52b" providerId="AD" clId="Web-{60DD8BAC-7F58-28D5-E5B4-526E8458B2F5}" dt="2018-10-04T15:19:28.997" v="56" actId="20577"/>
          <ac:spMkLst>
            <pc:docMk/>
            <pc:sldMk cId="2614109114" sldId="289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60DD8BAC-7F58-28D5-E5B4-526E8458B2F5}" dt="2018-10-04T16:27:55.856" v="126" actId="20577"/>
        <pc:sldMkLst>
          <pc:docMk/>
          <pc:sldMk cId="3899700375" sldId="293"/>
        </pc:sldMkLst>
        <pc:spChg chg="mod">
          <ac:chgData name="Ollanik, Jacob" userId="S::jacob.ollanik@tusd1.org::0cd7b08a-0efe-4f7d-b84e-5edfcd9fb52b" providerId="AD" clId="Web-{60DD8BAC-7F58-28D5-E5B4-526E8458B2F5}" dt="2018-10-04T16:27:55.856" v="126" actId="20577"/>
          <ac:spMkLst>
            <pc:docMk/>
            <pc:sldMk cId="3899700375" sldId="293"/>
            <ac:spMk id="3" creationId="{00000000-0000-0000-0000-000000000000}"/>
          </ac:spMkLst>
        </pc:spChg>
        <pc:spChg chg="mod">
          <ac:chgData name="Ollanik, Jacob" userId="S::jacob.ollanik@tusd1.org::0cd7b08a-0efe-4f7d-b84e-5edfcd9fb52b" providerId="AD" clId="Web-{60DD8BAC-7F58-28D5-E5B4-526E8458B2F5}" dt="2018-10-04T15:21:28.576" v="58" actId="20577"/>
          <ac:spMkLst>
            <pc:docMk/>
            <pc:sldMk cId="3899700375" sldId="293"/>
            <ac:spMk id="4" creationId="{00000000-0000-0000-0000-000000000000}"/>
          </ac:spMkLst>
        </pc:spChg>
      </pc:sldChg>
      <pc:sldChg chg="add del">
        <pc:chgData name="Ollanik, Jacob" userId="S::jacob.ollanik@tusd1.org::0cd7b08a-0efe-4f7d-b84e-5edfcd9fb52b" providerId="AD" clId="Web-{60DD8BAC-7F58-28D5-E5B4-526E8458B2F5}" dt="2018-10-04T16:36:21.640" v="211"/>
        <pc:sldMkLst>
          <pc:docMk/>
          <pc:sldMk cId="3679225580" sldId="296"/>
        </pc:sldMkLst>
      </pc:sldChg>
      <pc:sldChg chg="add del">
        <pc:chgData name="Ollanik, Jacob" userId="S::jacob.ollanik@tusd1.org::0cd7b08a-0efe-4f7d-b84e-5edfcd9fb52b" providerId="AD" clId="Web-{60DD8BAC-7F58-28D5-E5B4-526E8458B2F5}" dt="2018-10-04T16:36:21.671" v="212"/>
        <pc:sldMkLst>
          <pc:docMk/>
          <pc:sldMk cId="3469580389" sldId="297"/>
        </pc:sldMkLst>
      </pc:sldChg>
      <pc:sldChg chg="add del">
        <pc:chgData name="Ollanik, Jacob" userId="S::jacob.ollanik@tusd1.org::0cd7b08a-0efe-4f7d-b84e-5edfcd9fb52b" providerId="AD" clId="Web-{60DD8BAC-7F58-28D5-E5B4-526E8458B2F5}" dt="2018-10-04T16:36:21.718" v="213"/>
        <pc:sldMkLst>
          <pc:docMk/>
          <pc:sldMk cId="809530330" sldId="298"/>
        </pc:sldMkLst>
      </pc:sldChg>
      <pc:sldChg chg="add del">
        <pc:chgData name="Ollanik, Jacob" userId="S::jacob.ollanik@tusd1.org::0cd7b08a-0efe-4f7d-b84e-5edfcd9fb52b" providerId="AD" clId="Web-{60DD8BAC-7F58-28D5-E5B4-526E8458B2F5}" dt="2018-10-04T16:36:21.733" v="214"/>
        <pc:sldMkLst>
          <pc:docMk/>
          <pc:sldMk cId="3253457598" sldId="299"/>
        </pc:sldMkLst>
      </pc:sldChg>
      <pc:sldChg chg="add del">
        <pc:chgData name="Ollanik, Jacob" userId="S::jacob.ollanik@tusd1.org::0cd7b08a-0efe-4f7d-b84e-5edfcd9fb52b" providerId="AD" clId="Web-{60DD8BAC-7F58-28D5-E5B4-526E8458B2F5}" dt="2018-10-04T16:36:21.780" v="215"/>
        <pc:sldMkLst>
          <pc:docMk/>
          <pc:sldMk cId="1266509985" sldId="300"/>
        </pc:sldMkLst>
      </pc:sldChg>
      <pc:sldChg chg="add del">
        <pc:chgData name="Ollanik, Jacob" userId="S::jacob.ollanik@tusd1.org::0cd7b08a-0efe-4f7d-b84e-5edfcd9fb52b" providerId="AD" clId="Web-{60DD8BAC-7F58-28D5-E5B4-526E8458B2F5}" dt="2018-10-04T16:36:21.827" v="216"/>
        <pc:sldMkLst>
          <pc:docMk/>
          <pc:sldMk cId="2641453503" sldId="301"/>
        </pc:sldMkLst>
      </pc:sldChg>
      <pc:sldChg chg="add del">
        <pc:chgData name="Ollanik, Jacob" userId="S::jacob.ollanik@tusd1.org::0cd7b08a-0efe-4f7d-b84e-5edfcd9fb52b" providerId="AD" clId="Web-{60DD8BAC-7F58-28D5-E5B4-526E8458B2F5}" dt="2018-10-04T16:36:21.858" v="217"/>
        <pc:sldMkLst>
          <pc:docMk/>
          <pc:sldMk cId="395715897" sldId="302"/>
        </pc:sldMkLst>
      </pc:sldChg>
      <pc:sldChg chg="add del">
        <pc:chgData name="Ollanik, Jacob" userId="S::jacob.ollanik@tusd1.org::0cd7b08a-0efe-4f7d-b84e-5edfcd9fb52b" providerId="AD" clId="Web-{60DD8BAC-7F58-28D5-E5B4-526E8458B2F5}" dt="2018-10-04T16:36:21.890" v="218"/>
        <pc:sldMkLst>
          <pc:docMk/>
          <pc:sldMk cId="2387092149" sldId="303"/>
        </pc:sldMkLst>
      </pc:sldChg>
      <pc:sldChg chg="add del">
        <pc:chgData name="Ollanik, Jacob" userId="S::jacob.ollanik@tusd1.org::0cd7b08a-0efe-4f7d-b84e-5edfcd9fb52b" providerId="AD" clId="Web-{60DD8BAC-7F58-28D5-E5B4-526E8458B2F5}" dt="2018-10-04T16:36:21.968" v="219"/>
        <pc:sldMkLst>
          <pc:docMk/>
          <pc:sldMk cId="1343547464" sldId="304"/>
        </pc:sldMkLst>
      </pc:sldChg>
      <pc:sldChg chg="add del">
        <pc:chgData name="Ollanik, Jacob" userId="S::jacob.ollanik@tusd1.org::0cd7b08a-0efe-4f7d-b84e-5edfcd9fb52b" providerId="AD" clId="Web-{60DD8BAC-7F58-28D5-E5B4-526E8458B2F5}" dt="2018-10-04T16:36:21.983" v="220"/>
        <pc:sldMkLst>
          <pc:docMk/>
          <pc:sldMk cId="2895751314" sldId="305"/>
        </pc:sldMkLst>
      </pc:sldChg>
      <pc:sldChg chg="modNotes">
        <pc:chgData name="Ollanik, Jacob" userId="S::jacob.ollanik@tusd1.org::0cd7b08a-0efe-4f7d-b84e-5edfcd9fb52b" providerId="AD" clId="Web-{60DD8BAC-7F58-28D5-E5B4-526E8458B2F5}" dt="2018-10-04T22:08:41.785" v="236"/>
        <pc:sldMkLst>
          <pc:docMk/>
          <pc:sldMk cId="3942537001" sldId="306"/>
        </pc:sldMkLst>
      </pc:sldChg>
      <pc:sldChg chg="add del">
        <pc:chgData name="Ollanik, Jacob" userId="S::jacob.ollanik@tusd1.org::0cd7b08a-0efe-4f7d-b84e-5edfcd9fb52b" providerId="AD" clId="Web-{60DD8BAC-7F58-28D5-E5B4-526E8458B2F5}" dt="2018-10-04T16:35:26.186" v="202"/>
        <pc:sldMkLst>
          <pc:docMk/>
          <pc:sldMk cId="598733729" sldId="307"/>
        </pc:sldMkLst>
      </pc:sldChg>
      <pc:sldChg chg="add del">
        <pc:chgData name="Ollanik, Jacob" userId="S::jacob.ollanik@tusd1.org::0cd7b08a-0efe-4f7d-b84e-5edfcd9fb52b" providerId="AD" clId="Web-{60DD8BAC-7F58-28D5-E5B4-526E8458B2F5}" dt="2018-10-04T16:35:26.218" v="203"/>
        <pc:sldMkLst>
          <pc:docMk/>
          <pc:sldMk cId="968543227" sldId="308"/>
        </pc:sldMkLst>
      </pc:sldChg>
      <pc:sldChg chg="add del">
        <pc:chgData name="Ollanik, Jacob" userId="S::jacob.ollanik@tusd1.org::0cd7b08a-0efe-4f7d-b84e-5edfcd9fb52b" providerId="AD" clId="Web-{60DD8BAC-7F58-28D5-E5B4-526E8458B2F5}" dt="2018-10-04T16:35:26.249" v="204"/>
        <pc:sldMkLst>
          <pc:docMk/>
          <pc:sldMk cId="3195945080" sldId="309"/>
        </pc:sldMkLst>
      </pc:sldChg>
      <pc:sldChg chg="add del">
        <pc:chgData name="Ollanik, Jacob" userId="S::jacob.ollanik@tusd1.org::0cd7b08a-0efe-4f7d-b84e-5edfcd9fb52b" providerId="AD" clId="Web-{60DD8BAC-7F58-28D5-E5B4-526E8458B2F5}" dt="2018-10-04T16:35:26.265" v="205"/>
        <pc:sldMkLst>
          <pc:docMk/>
          <pc:sldMk cId="526211824" sldId="310"/>
        </pc:sldMkLst>
      </pc:sldChg>
      <pc:sldChg chg="add del">
        <pc:chgData name="Ollanik, Jacob" userId="S::jacob.ollanik@tusd1.org::0cd7b08a-0efe-4f7d-b84e-5edfcd9fb52b" providerId="AD" clId="Web-{60DD8BAC-7F58-28D5-E5B4-526E8458B2F5}" dt="2018-10-04T16:35:26.296" v="206"/>
        <pc:sldMkLst>
          <pc:docMk/>
          <pc:sldMk cId="2855752036" sldId="311"/>
        </pc:sldMkLst>
      </pc:sldChg>
      <pc:sldChg chg="add del">
        <pc:chgData name="Ollanik, Jacob" userId="S::jacob.ollanik@tusd1.org::0cd7b08a-0efe-4f7d-b84e-5edfcd9fb52b" providerId="AD" clId="Web-{60DD8BAC-7F58-28D5-E5B4-526E8458B2F5}" dt="2018-10-04T16:35:26.327" v="207"/>
        <pc:sldMkLst>
          <pc:docMk/>
          <pc:sldMk cId="3013153652" sldId="312"/>
        </pc:sldMkLst>
      </pc:sldChg>
      <pc:sldChg chg="add del">
        <pc:chgData name="Ollanik, Jacob" userId="S::jacob.ollanik@tusd1.org::0cd7b08a-0efe-4f7d-b84e-5edfcd9fb52b" providerId="AD" clId="Web-{60DD8BAC-7F58-28D5-E5B4-526E8458B2F5}" dt="2018-10-04T16:35:26.343" v="208"/>
        <pc:sldMkLst>
          <pc:docMk/>
          <pc:sldMk cId="3216981906" sldId="313"/>
        </pc:sldMkLst>
      </pc:sldChg>
      <pc:sldChg chg="add del">
        <pc:chgData name="Ollanik, Jacob" userId="S::jacob.ollanik@tusd1.org::0cd7b08a-0efe-4f7d-b84e-5edfcd9fb52b" providerId="AD" clId="Web-{60DD8BAC-7F58-28D5-E5B4-526E8458B2F5}" dt="2018-10-04T16:35:26.374" v="209"/>
        <pc:sldMkLst>
          <pc:docMk/>
          <pc:sldMk cId="2833635731" sldId="314"/>
        </pc:sldMkLst>
      </pc:sldChg>
      <pc:sldChg chg="add del">
        <pc:chgData name="Ollanik, Jacob" userId="S::jacob.ollanik@tusd1.org::0cd7b08a-0efe-4f7d-b84e-5edfcd9fb52b" providerId="AD" clId="Web-{60DD8BAC-7F58-28D5-E5B4-526E8458B2F5}" dt="2018-10-04T16:35:26.405" v="210"/>
        <pc:sldMkLst>
          <pc:docMk/>
          <pc:sldMk cId="739994771" sldId="315"/>
        </pc:sldMkLst>
      </pc:sldChg>
      <pc:sldChg chg="modSp modNotes">
        <pc:chgData name="Ollanik, Jacob" userId="S::jacob.ollanik@tusd1.org::0cd7b08a-0efe-4f7d-b84e-5edfcd9fb52b" providerId="AD" clId="Web-{60DD8BAC-7F58-28D5-E5B4-526E8458B2F5}" dt="2018-10-04T17:10:35.131" v="233"/>
        <pc:sldMkLst>
          <pc:docMk/>
          <pc:sldMk cId="613492919" sldId="317"/>
        </pc:sldMkLst>
        <pc:spChg chg="mod">
          <ac:chgData name="Ollanik, Jacob" userId="S::jacob.ollanik@tusd1.org::0cd7b08a-0efe-4f7d-b84e-5edfcd9fb52b" providerId="AD" clId="Web-{60DD8BAC-7F58-28D5-E5B4-526E8458B2F5}" dt="2018-10-04T15:50:35.348" v="65" actId="20577"/>
          <ac:spMkLst>
            <pc:docMk/>
            <pc:sldMk cId="613492919" sldId="317"/>
            <ac:spMk id="3" creationId="{00000000-0000-0000-0000-000000000000}"/>
          </ac:spMkLst>
        </pc:spChg>
      </pc:sldChg>
      <pc:sldChg chg="modSp modNotes">
        <pc:chgData name="Ollanik, Jacob" userId="S::jacob.ollanik@tusd1.org::0cd7b08a-0efe-4f7d-b84e-5edfcd9fb52b" providerId="AD" clId="Web-{60DD8BAC-7F58-28D5-E5B4-526E8458B2F5}" dt="2018-10-04T16:04:48.976" v="90"/>
        <pc:sldMkLst>
          <pc:docMk/>
          <pc:sldMk cId="3240035420" sldId="319"/>
        </pc:sldMkLst>
        <pc:spChg chg="mod">
          <ac:chgData name="Ollanik, Jacob" userId="S::jacob.ollanik@tusd1.org::0cd7b08a-0efe-4f7d-b84e-5edfcd9fb52b" providerId="AD" clId="Web-{60DD8BAC-7F58-28D5-E5B4-526E8458B2F5}" dt="2018-10-04T15:57:54.944" v="79" actId="20577"/>
          <ac:spMkLst>
            <pc:docMk/>
            <pc:sldMk cId="3240035420" sldId="319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60DD8BAC-7F58-28D5-E5B4-526E8458B2F5}" dt="2018-10-04T15:57:44.429" v="76" actId="1076"/>
          <ac:spMkLst>
            <pc:docMk/>
            <pc:sldMk cId="3240035420" sldId="319"/>
            <ac:spMk id="4" creationId="{00000000-0000-0000-0000-000000000000}"/>
          </ac:spMkLst>
        </pc:spChg>
      </pc:sldChg>
      <pc:sldChg chg="add del">
        <pc:chgData name="Ollanik, Jacob" userId="S::jacob.ollanik@tusd1.org::0cd7b08a-0efe-4f7d-b84e-5edfcd9fb52b" providerId="AD" clId="Web-{60DD8BAC-7F58-28D5-E5B4-526E8458B2F5}" dt="2018-10-04T16:35:22.155" v="196"/>
        <pc:sldMkLst>
          <pc:docMk/>
          <pc:sldMk cId="3435057273" sldId="326"/>
        </pc:sldMkLst>
      </pc:sldChg>
      <pc:sldChg chg="add del">
        <pc:chgData name="Ollanik, Jacob" userId="S::jacob.ollanik@tusd1.org::0cd7b08a-0efe-4f7d-b84e-5edfcd9fb52b" providerId="AD" clId="Web-{60DD8BAC-7F58-28D5-E5B4-526E8458B2F5}" dt="2018-10-04T16:35:22.171" v="197"/>
        <pc:sldMkLst>
          <pc:docMk/>
          <pc:sldMk cId="1465358842" sldId="327"/>
        </pc:sldMkLst>
      </pc:sldChg>
      <pc:sldChg chg="add del">
        <pc:chgData name="Ollanik, Jacob" userId="S::jacob.ollanik@tusd1.org::0cd7b08a-0efe-4f7d-b84e-5edfcd9fb52b" providerId="AD" clId="Web-{60DD8BAC-7F58-28D5-E5B4-526E8458B2F5}" dt="2018-10-04T16:35:22.202" v="198"/>
        <pc:sldMkLst>
          <pc:docMk/>
          <pc:sldMk cId="3683615795" sldId="328"/>
        </pc:sldMkLst>
      </pc:sldChg>
      <pc:sldChg chg="add del">
        <pc:chgData name="Ollanik, Jacob" userId="S::jacob.ollanik@tusd1.org::0cd7b08a-0efe-4f7d-b84e-5edfcd9fb52b" providerId="AD" clId="Web-{60DD8BAC-7F58-28D5-E5B4-526E8458B2F5}" dt="2018-10-04T16:35:22.233" v="199"/>
        <pc:sldMkLst>
          <pc:docMk/>
          <pc:sldMk cId="1296772664" sldId="329"/>
        </pc:sldMkLst>
      </pc:sldChg>
      <pc:sldChg chg="add del">
        <pc:chgData name="Ollanik, Jacob" userId="S::jacob.ollanik@tusd1.org::0cd7b08a-0efe-4f7d-b84e-5edfcd9fb52b" providerId="AD" clId="Web-{60DD8BAC-7F58-28D5-E5B4-526E8458B2F5}" dt="2018-10-04T16:35:22.249" v="200"/>
        <pc:sldMkLst>
          <pc:docMk/>
          <pc:sldMk cId="2475925342" sldId="330"/>
        </pc:sldMkLst>
      </pc:sldChg>
      <pc:sldChg chg="add del">
        <pc:chgData name="Ollanik, Jacob" userId="S::jacob.ollanik@tusd1.org::0cd7b08a-0efe-4f7d-b84e-5edfcd9fb52b" providerId="AD" clId="Web-{60DD8BAC-7F58-28D5-E5B4-526E8458B2F5}" dt="2018-10-04T16:35:22.280" v="201"/>
        <pc:sldMkLst>
          <pc:docMk/>
          <pc:sldMk cId="1742946842" sldId="331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7.810" v="189"/>
        <pc:sldMkLst>
          <pc:docMk/>
          <pc:sldMk cId="2035200613" sldId="336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7.859" v="190"/>
        <pc:sldMkLst>
          <pc:docMk/>
          <pc:sldMk cId="4131360315" sldId="337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7.873" v="191"/>
        <pc:sldMkLst>
          <pc:docMk/>
          <pc:sldMk cId="766756729" sldId="338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7.935" v="192"/>
        <pc:sldMkLst>
          <pc:docMk/>
          <pc:sldMk cId="2478880959" sldId="339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7.982" v="193"/>
        <pc:sldMkLst>
          <pc:docMk/>
          <pc:sldMk cId="2805545301" sldId="340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8.029" v="194"/>
        <pc:sldMkLst>
          <pc:docMk/>
          <pc:sldMk cId="4263638021" sldId="341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8.091" v="195"/>
        <pc:sldMkLst>
          <pc:docMk/>
          <pc:sldMk cId="2481082604" sldId="342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5.873" v="175"/>
        <pc:sldMkLst>
          <pc:docMk/>
          <pc:sldMk cId="2214959092" sldId="344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5.904" v="176"/>
        <pc:sldMkLst>
          <pc:docMk/>
          <pc:sldMk cId="467583445" sldId="345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5.935" v="177"/>
        <pc:sldMkLst>
          <pc:docMk/>
          <pc:sldMk cId="4271226006" sldId="346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5.966" v="178"/>
        <pc:sldMkLst>
          <pc:docMk/>
          <pc:sldMk cId="1507234387" sldId="347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6.013" v="179"/>
        <pc:sldMkLst>
          <pc:docMk/>
          <pc:sldMk cId="3852453292" sldId="348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6.045" v="180"/>
        <pc:sldMkLst>
          <pc:docMk/>
          <pc:sldMk cId="721571783" sldId="349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6.091" v="181"/>
        <pc:sldMkLst>
          <pc:docMk/>
          <pc:sldMk cId="3609499239" sldId="350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6.138" v="182"/>
        <pc:sldMkLst>
          <pc:docMk/>
          <pc:sldMk cId="403625760" sldId="351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6.185" v="183"/>
        <pc:sldMkLst>
          <pc:docMk/>
          <pc:sldMk cId="2018312226" sldId="352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6.216" v="184"/>
        <pc:sldMkLst>
          <pc:docMk/>
          <pc:sldMk cId="1313695275" sldId="353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6.263" v="185"/>
        <pc:sldMkLst>
          <pc:docMk/>
          <pc:sldMk cId="545831662" sldId="354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6.310" v="186"/>
        <pc:sldMkLst>
          <pc:docMk/>
          <pc:sldMk cId="934503336" sldId="355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6.358" v="187"/>
        <pc:sldMkLst>
          <pc:docMk/>
          <pc:sldMk cId="3309746464" sldId="356"/>
        </pc:sldMkLst>
      </pc:sldChg>
      <pc:sldChg chg="add del">
        <pc:chgData name="Ollanik, Jacob" userId="S::jacob.ollanik@tusd1.org::0cd7b08a-0efe-4f7d-b84e-5edfcd9fb52b" providerId="AD" clId="Web-{60DD8BAC-7F58-28D5-E5B4-526E8458B2F5}" dt="2018-10-04T16:31:26.404" v="188"/>
        <pc:sldMkLst>
          <pc:docMk/>
          <pc:sldMk cId="558548259" sldId="357"/>
        </pc:sldMkLst>
      </pc:sldChg>
    </pc:docChg>
  </pc:docChgLst>
  <pc:docChgLst>
    <pc:chgData name="Ollanik, Jacob" userId="S::jacob.ollanik@tusd1.org::0cd7b08a-0efe-4f7d-b84e-5edfcd9fb52b" providerId="AD" clId="Web-{FD1FAE22-54AB-1421-8B37-6AF2DBADDE76}"/>
    <pc:docChg chg="modSld">
      <pc:chgData name="Ollanik, Jacob" userId="S::jacob.ollanik@tusd1.org::0cd7b08a-0efe-4f7d-b84e-5edfcd9fb52b" providerId="AD" clId="Web-{FD1FAE22-54AB-1421-8B37-6AF2DBADDE76}" dt="2018-10-02T18:51:54.274" v="3" actId="20577"/>
      <pc:docMkLst>
        <pc:docMk/>
      </pc:docMkLst>
      <pc:sldChg chg="modSp">
        <pc:chgData name="Ollanik, Jacob" userId="S::jacob.ollanik@tusd1.org::0cd7b08a-0efe-4f7d-b84e-5edfcd9fb52b" providerId="AD" clId="Web-{FD1FAE22-54AB-1421-8B37-6AF2DBADDE76}" dt="2018-10-02T18:51:54.274" v="2" actId="20577"/>
        <pc:sldMkLst>
          <pc:docMk/>
          <pc:sldMk cId="2523023971" sldId="257"/>
        </pc:sldMkLst>
        <pc:spChg chg="mod">
          <ac:chgData name="Ollanik, Jacob" userId="S::jacob.ollanik@tusd1.org::0cd7b08a-0efe-4f7d-b84e-5edfcd9fb52b" providerId="AD" clId="Web-{FD1FAE22-54AB-1421-8B37-6AF2DBADDE76}" dt="2018-10-02T18:51:54.274" v="2" actId="20577"/>
          <ac:spMkLst>
            <pc:docMk/>
            <pc:sldMk cId="2523023971" sldId="257"/>
            <ac:spMk id="4" creationId="{00000000-0000-0000-0000-000000000000}"/>
          </ac:spMkLst>
        </pc:spChg>
      </pc:sldChg>
    </pc:docChg>
  </pc:docChgLst>
  <pc:docChgLst>
    <pc:chgData name="Ollanik, Jacob" userId="S::jacob.ollanik@tusd1.org::0cd7b08a-0efe-4f7d-b84e-5edfcd9fb52b" providerId="AD" clId="Web-{943DF765-0CAD-3E9A-F616-CB19194370C8}"/>
    <pc:docChg chg="addSld modSld">
      <pc:chgData name="Ollanik, Jacob" userId="S::jacob.ollanik@tusd1.org::0cd7b08a-0efe-4f7d-b84e-5edfcd9fb52b" providerId="AD" clId="Web-{943DF765-0CAD-3E9A-F616-CB19194370C8}" dt="2018-10-03T15:00:38.116" v="140" actId="20577"/>
      <pc:docMkLst>
        <pc:docMk/>
      </pc:docMkLst>
      <pc:sldChg chg="modSp new">
        <pc:chgData name="Ollanik, Jacob" userId="S::jacob.ollanik@tusd1.org::0cd7b08a-0efe-4f7d-b84e-5edfcd9fb52b" providerId="AD" clId="Web-{943DF765-0CAD-3E9A-F616-CB19194370C8}" dt="2018-10-03T15:00:38.116" v="139" actId="20577"/>
        <pc:sldMkLst>
          <pc:docMk/>
          <pc:sldMk cId="4016325255" sldId="449"/>
        </pc:sldMkLst>
        <pc:spChg chg="mod">
          <ac:chgData name="Ollanik, Jacob" userId="S::jacob.ollanik@tusd1.org::0cd7b08a-0efe-4f7d-b84e-5edfcd9fb52b" providerId="AD" clId="Web-{943DF765-0CAD-3E9A-F616-CB19194370C8}" dt="2018-10-03T14:57:18.317" v="29" actId="20577"/>
          <ac:spMkLst>
            <pc:docMk/>
            <pc:sldMk cId="4016325255" sldId="449"/>
            <ac:spMk id="2" creationId="{F529EFCD-D572-4780-A14D-3E71DD668522}"/>
          </ac:spMkLst>
        </pc:spChg>
        <pc:spChg chg="mod">
          <ac:chgData name="Ollanik, Jacob" userId="S::jacob.ollanik@tusd1.org::0cd7b08a-0efe-4f7d-b84e-5edfcd9fb52b" providerId="AD" clId="Web-{943DF765-0CAD-3E9A-F616-CB19194370C8}" dt="2018-10-03T15:00:38.116" v="139" actId="20577"/>
          <ac:spMkLst>
            <pc:docMk/>
            <pc:sldMk cId="4016325255" sldId="449"/>
            <ac:spMk id="3" creationId="{E450B1F7-1885-4D50-8462-0EC4EE569FAA}"/>
          </ac:spMkLst>
        </pc:spChg>
      </pc:sldChg>
    </pc:docChg>
  </pc:docChgLst>
  <pc:docChgLst>
    <pc:chgData name="Ollanik, Jacob" userId="S::jacob.ollanik@tusd1.org::0cd7b08a-0efe-4f7d-b84e-5edfcd9fb52b" providerId="AD" clId="Web-{37B72CF6-4F7D-2761-7BCE-D82B74547117}"/>
    <pc:docChg chg="modSld sldOrd">
      <pc:chgData name="Ollanik, Jacob" userId="S::jacob.ollanik@tusd1.org::0cd7b08a-0efe-4f7d-b84e-5edfcd9fb52b" providerId="AD" clId="Web-{37B72CF6-4F7D-2761-7BCE-D82B74547117}" dt="2018-10-03T21:00:03.653" v="10"/>
      <pc:docMkLst>
        <pc:docMk/>
      </pc:docMkLst>
      <pc:sldChg chg="modNotes">
        <pc:chgData name="Ollanik, Jacob" userId="S::jacob.ollanik@tusd1.org::0cd7b08a-0efe-4f7d-b84e-5edfcd9fb52b" providerId="AD" clId="Web-{37B72CF6-4F7D-2761-7BCE-D82B74547117}" dt="2018-10-03T21:00:03.653" v="10"/>
        <pc:sldMkLst>
          <pc:docMk/>
          <pc:sldMk cId="1527252494" sldId="276"/>
        </pc:sldMkLst>
      </pc:sldChg>
      <pc:sldChg chg="ord">
        <pc:chgData name="Ollanik, Jacob" userId="S::jacob.ollanik@tusd1.org::0cd7b08a-0efe-4f7d-b84e-5edfcd9fb52b" providerId="AD" clId="Web-{37B72CF6-4F7D-2761-7BCE-D82B74547117}" dt="2018-10-03T20:07:42.317" v="0"/>
        <pc:sldMkLst>
          <pc:docMk/>
          <pc:sldMk cId="4016325255" sldId="449"/>
        </pc:sldMkLst>
      </pc:sldChg>
    </pc:docChg>
  </pc:docChgLst>
  <pc:docChgLst>
    <pc:chgData name="Ollanik, Jacob" userId="S::jacob.ollanik@tusd1.org::0cd7b08a-0efe-4f7d-b84e-5edfcd9fb52b" providerId="AD" clId="Web-{E776CDB1-C6BE-8A4F-EC99-C48ED3AD3D8B}"/>
    <pc:docChg chg="modSld sldOrd">
      <pc:chgData name="Ollanik, Jacob" userId="S::jacob.ollanik@tusd1.org::0cd7b08a-0efe-4f7d-b84e-5edfcd9fb52b" providerId="AD" clId="Web-{E776CDB1-C6BE-8A4F-EC99-C48ED3AD3D8B}" dt="2018-10-15T17:40:20.818" v="139" actId="20577"/>
      <pc:docMkLst>
        <pc:docMk/>
      </pc:docMkLst>
      <pc:sldChg chg="modSp ord">
        <pc:chgData name="Ollanik, Jacob" userId="S::jacob.ollanik@tusd1.org::0cd7b08a-0efe-4f7d-b84e-5edfcd9fb52b" providerId="AD" clId="Web-{E776CDB1-C6BE-8A4F-EC99-C48ED3AD3D8B}" dt="2018-10-15T17:37:26.145" v="137" actId="20577"/>
        <pc:sldMkLst>
          <pc:docMk/>
          <pc:sldMk cId="2798391523" sldId="285"/>
        </pc:sldMkLst>
        <pc:spChg chg="mod">
          <ac:chgData name="Ollanik, Jacob" userId="S::jacob.ollanik@tusd1.org::0cd7b08a-0efe-4f7d-b84e-5edfcd9fb52b" providerId="AD" clId="Web-{E776CDB1-C6BE-8A4F-EC99-C48ED3AD3D8B}" dt="2018-10-15T17:30:30.144" v="116" actId="20577"/>
          <ac:spMkLst>
            <pc:docMk/>
            <pc:sldMk cId="2798391523" sldId="285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E776CDB1-C6BE-8A4F-EC99-C48ED3AD3D8B}" dt="2018-10-15T17:37:26.145" v="137" actId="20577"/>
          <ac:spMkLst>
            <pc:docMk/>
            <pc:sldMk cId="2798391523" sldId="285"/>
            <ac:spMk id="3" creationId="{00000000-0000-0000-0000-000000000000}"/>
          </ac:spMkLst>
        </pc:spChg>
      </pc:sldChg>
      <pc:sldChg chg="addSp delSp modSp">
        <pc:chgData name="Ollanik, Jacob" userId="S::jacob.ollanik@tusd1.org::0cd7b08a-0efe-4f7d-b84e-5edfcd9fb52b" providerId="AD" clId="Web-{E776CDB1-C6BE-8A4F-EC99-C48ED3AD3D8B}" dt="2018-10-15T14:50:11.147" v="49" actId="14100"/>
        <pc:sldMkLst>
          <pc:docMk/>
          <pc:sldMk cId="3287047456" sldId="333"/>
        </pc:sldMkLst>
        <pc:spChg chg="mod">
          <ac:chgData name="Ollanik, Jacob" userId="S::jacob.ollanik@tusd1.org::0cd7b08a-0efe-4f7d-b84e-5edfcd9fb52b" providerId="AD" clId="Web-{E776CDB1-C6BE-8A4F-EC99-C48ED3AD3D8B}" dt="2018-10-15T14:50:00.679" v="47" actId="1076"/>
          <ac:spMkLst>
            <pc:docMk/>
            <pc:sldMk cId="3287047456" sldId="333"/>
            <ac:spMk id="4" creationId="{00000000-0000-0000-0000-000000000000}"/>
          </ac:spMkLst>
        </pc:spChg>
        <pc:picChg chg="add mod">
          <ac:chgData name="Ollanik, Jacob" userId="S::jacob.ollanik@tusd1.org::0cd7b08a-0efe-4f7d-b84e-5edfcd9fb52b" providerId="AD" clId="Web-{E776CDB1-C6BE-8A4F-EC99-C48ED3AD3D8B}" dt="2018-10-15T14:50:11.147" v="49" actId="14100"/>
          <ac:picMkLst>
            <pc:docMk/>
            <pc:sldMk cId="3287047456" sldId="333"/>
            <ac:picMk id="3" creationId="{98914982-AD4B-4BE5-A6B0-22B9B9DB9AA3}"/>
          </ac:picMkLst>
        </pc:picChg>
        <pc:picChg chg="del">
          <ac:chgData name="Ollanik, Jacob" userId="S::jacob.ollanik@tusd1.org::0cd7b08a-0efe-4f7d-b84e-5edfcd9fb52b" providerId="AD" clId="Web-{E776CDB1-C6BE-8A4F-EC99-C48ED3AD3D8B}" dt="2018-10-15T14:49:53.054" v="45"/>
          <ac:picMkLst>
            <pc:docMk/>
            <pc:sldMk cId="3287047456" sldId="333"/>
            <ac:picMk id="1026" creationId="{00000000-0000-0000-0000-000000000000}"/>
          </ac:picMkLst>
        </pc:picChg>
      </pc:sldChg>
      <pc:sldChg chg="modSp">
        <pc:chgData name="Ollanik, Jacob" userId="S::jacob.ollanik@tusd1.org::0cd7b08a-0efe-4f7d-b84e-5edfcd9fb52b" providerId="AD" clId="Web-{E776CDB1-C6BE-8A4F-EC99-C48ED3AD3D8B}" dt="2018-10-15T16:59:05.753" v="106" actId="20577"/>
        <pc:sldMkLst>
          <pc:docMk/>
          <pc:sldMk cId="3946113831" sldId="364"/>
        </pc:sldMkLst>
        <pc:spChg chg="mod">
          <ac:chgData name="Ollanik, Jacob" userId="S::jacob.ollanik@tusd1.org::0cd7b08a-0efe-4f7d-b84e-5edfcd9fb52b" providerId="AD" clId="Web-{E776CDB1-C6BE-8A4F-EC99-C48ED3AD3D8B}" dt="2018-10-15T16:59:05.753" v="106" actId="20577"/>
          <ac:spMkLst>
            <pc:docMk/>
            <pc:sldMk cId="3946113831" sldId="364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E776CDB1-C6BE-8A4F-EC99-C48ED3AD3D8B}" dt="2018-10-15T17:11:37.284" v="114" actId="20577"/>
        <pc:sldMkLst>
          <pc:docMk/>
          <pc:sldMk cId="2772486382" sldId="366"/>
        </pc:sldMkLst>
        <pc:spChg chg="mod">
          <ac:chgData name="Ollanik, Jacob" userId="S::jacob.ollanik@tusd1.org::0cd7b08a-0efe-4f7d-b84e-5edfcd9fb52b" providerId="AD" clId="Web-{E776CDB1-C6BE-8A4F-EC99-C48ED3AD3D8B}" dt="2018-10-15T17:11:37.284" v="114" actId="20577"/>
          <ac:spMkLst>
            <pc:docMk/>
            <pc:sldMk cId="2772486382" sldId="366"/>
            <ac:spMk id="2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E776CDB1-C6BE-8A4F-EC99-C48ED3AD3D8B}" dt="2018-10-15T14:52:02.929" v="54" actId="20577"/>
        <pc:sldMkLst>
          <pc:docMk/>
          <pc:sldMk cId="4040493432" sldId="367"/>
        </pc:sldMkLst>
        <pc:spChg chg="mod">
          <ac:chgData name="Ollanik, Jacob" userId="S::jacob.ollanik@tusd1.org::0cd7b08a-0efe-4f7d-b84e-5edfcd9fb52b" providerId="AD" clId="Web-{E776CDB1-C6BE-8A4F-EC99-C48ED3AD3D8B}" dt="2018-10-15T14:52:02.929" v="54" actId="20577"/>
          <ac:spMkLst>
            <pc:docMk/>
            <pc:sldMk cId="4040493432" sldId="367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E776CDB1-C6BE-8A4F-EC99-C48ED3AD3D8B}" dt="2018-10-15T14:54:12.835" v="90" actId="20577"/>
        <pc:sldMkLst>
          <pc:docMk/>
          <pc:sldMk cId="2892566715" sldId="407"/>
        </pc:sldMkLst>
        <pc:spChg chg="mod">
          <ac:chgData name="Ollanik, Jacob" userId="S::jacob.ollanik@tusd1.org::0cd7b08a-0efe-4f7d-b84e-5edfcd9fb52b" providerId="AD" clId="Web-{E776CDB1-C6BE-8A4F-EC99-C48ED3AD3D8B}" dt="2018-10-15T14:54:12.835" v="90" actId="20577"/>
          <ac:spMkLst>
            <pc:docMk/>
            <pc:sldMk cId="2892566715" sldId="407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E776CDB1-C6BE-8A4F-EC99-C48ED3AD3D8B}" dt="2018-10-15T14:49:39.648" v="42" actId="20577"/>
        <pc:sldMkLst>
          <pc:docMk/>
          <pc:sldMk cId="3173468033" sldId="410"/>
        </pc:sldMkLst>
        <pc:spChg chg="mod">
          <ac:chgData name="Ollanik, Jacob" userId="S::jacob.ollanik@tusd1.org::0cd7b08a-0efe-4f7d-b84e-5edfcd9fb52b" providerId="AD" clId="Web-{E776CDB1-C6BE-8A4F-EC99-C48ED3AD3D8B}" dt="2018-10-15T14:49:39.648" v="42" actId="20577"/>
          <ac:spMkLst>
            <pc:docMk/>
            <pc:sldMk cId="3173468033" sldId="410"/>
            <ac:spMk id="2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E776CDB1-C6BE-8A4F-EC99-C48ED3AD3D8B}" dt="2018-10-15T15:20:25.223" v="100" actId="20577"/>
        <pc:sldMkLst>
          <pc:docMk/>
          <pc:sldMk cId="276213691" sldId="438"/>
        </pc:sldMkLst>
        <pc:spChg chg="mod">
          <ac:chgData name="Ollanik, Jacob" userId="S::jacob.ollanik@tusd1.org::0cd7b08a-0efe-4f7d-b84e-5edfcd9fb52b" providerId="AD" clId="Web-{E776CDB1-C6BE-8A4F-EC99-C48ED3AD3D8B}" dt="2018-10-15T15:20:25.223" v="100" actId="20577"/>
          <ac:spMkLst>
            <pc:docMk/>
            <pc:sldMk cId="276213691" sldId="438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E776CDB1-C6BE-8A4F-EC99-C48ED3AD3D8B}" dt="2018-10-15T15:20:25.145" v="94" actId="20577"/>
        <pc:sldMkLst>
          <pc:docMk/>
          <pc:sldMk cId="1522206519" sldId="444"/>
        </pc:sldMkLst>
        <pc:spChg chg="mod">
          <ac:chgData name="Ollanik, Jacob" userId="S::jacob.ollanik@tusd1.org::0cd7b08a-0efe-4f7d-b84e-5edfcd9fb52b" providerId="AD" clId="Web-{E776CDB1-C6BE-8A4F-EC99-C48ED3AD3D8B}" dt="2018-10-15T15:20:25.145" v="94" actId="20577"/>
          <ac:spMkLst>
            <pc:docMk/>
            <pc:sldMk cId="1522206519" sldId="444"/>
            <ac:spMk id="3" creationId="{00000000-0000-0000-0000-000000000000}"/>
          </ac:spMkLst>
        </pc:spChg>
      </pc:sldChg>
    </pc:docChg>
  </pc:docChgLst>
  <pc:docChgLst>
    <pc:chgData name="Ollanik, Jacob" userId="S::jacob.ollanik@tusd1.org::0cd7b08a-0efe-4f7d-b84e-5edfcd9fb52b" providerId="AD" clId="Web-{F99CE8BA-DD62-E483-BF1D-9C438D16A070}"/>
    <pc:docChg chg="modSld">
      <pc:chgData name="Ollanik, Jacob" userId="S::jacob.ollanik@tusd1.org::0cd7b08a-0efe-4f7d-b84e-5edfcd9fb52b" providerId="AD" clId="Web-{F99CE8BA-DD62-E483-BF1D-9C438D16A070}" dt="2018-10-18T14:55:59.016" v="2" actId="20577"/>
      <pc:docMkLst>
        <pc:docMk/>
      </pc:docMkLst>
      <pc:sldChg chg="modSp">
        <pc:chgData name="Ollanik, Jacob" userId="S::jacob.ollanik@tusd1.org::0cd7b08a-0efe-4f7d-b84e-5edfcd9fb52b" providerId="AD" clId="Web-{F99CE8BA-DD62-E483-BF1D-9C438D16A070}" dt="2018-10-18T14:55:57.266" v="0" actId="20577"/>
        <pc:sldMkLst>
          <pc:docMk/>
          <pc:sldMk cId="2310061611" sldId="440"/>
        </pc:sldMkLst>
        <pc:spChg chg="mod">
          <ac:chgData name="Ollanik, Jacob" userId="S::jacob.ollanik@tusd1.org::0cd7b08a-0efe-4f7d-b84e-5edfcd9fb52b" providerId="AD" clId="Web-{F99CE8BA-DD62-E483-BF1D-9C438D16A070}" dt="2018-10-18T14:55:57.266" v="0" actId="20577"/>
          <ac:spMkLst>
            <pc:docMk/>
            <pc:sldMk cId="2310061611" sldId="440"/>
            <ac:spMk id="2" creationId="{00000000-0000-0000-0000-000000000000}"/>
          </ac:spMkLst>
        </pc:spChg>
      </pc:sldChg>
    </pc:docChg>
  </pc:docChgLst>
  <pc:docChgLst>
    <pc:chgData name="Ollanik, Jacob" userId="S::jacob.ollanik@tusd1.org::0cd7b08a-0efe-4f7d-b84e-5edfcd9fb52b" providerId="AD" clId="Web-{1242EC50-D85D-57D4-9E8F-A80F7CB834E9}"/>
    <pc:docChg chg="modSld">
      <pc:chgData name="Ollanik, Jacob" userId="S::jacob.ollanik@tusd1.org::0cd7b08a-0efe-4f7d-b84e-5edfcd9fb52b" providerId="AD" clId="Web-{1242EC50-D85D-57D4-9E8F-A80F7CB834E9}" dt="2018-10-23T21:45:25.364" v="31" actId="20577"/>
      <pc:docMkLst>
        <pc:docMk/>
      </pc:docMkLst>
      <pc:sldChg chg="modSp">
        <pc:chgData name="Ollanik, Jacob" userId="S::jacob.ollanik@tusd1.org::0cd7b08a-0efe-4f7d-b84e-5edfcd9fb52b" providerId="AD" clId="Web-{1242EC50-D85D-57D4-9E8F-A80F7CB834E9}" dt="2018-10-23T21:45:25.364" v="30" actId="20577"/>
        <pc:sldMkLst>
          <pc:docMk/>
          <pc:sldMk cId="1548024979" sldId="417"/>
        </pc:sldMkLst>
        <pc:spChg chg="mod">
          <ac:chgData name="Ollanik, Jacob" userId="S::jacob.ollanik@tusd1.org::0cd7b08a-0efe-4f7d-b84e-5edfcd9fb52b" providerId="AD" clId="Web-{1242EC50-D85D-57D4-9E8F-A80F7CB834E9}" dt="2018-10-23T21:45:25.364" v="30" actId="20577"/>
          <ac:spMkLst>
            <pc:docMk/>
            <pc:sldMk cId="1548024979" sldId="417"/>
            <ac:spMk id="3" creationId="{00000000-0000-0000-0000-000000000000}"/>
          </ac:spMkLst>
        </pc:spChg>
      </pc:sldChg>
    </pc:docChg>
  </pc:docChgLst>
  <pc:docChgLst>
    <pc:chgData name="Ollanik, Jacob" userId="S::jacob.ollanik@tusd1.org::0cd7b08a-0efe-4f7d-b84e-5edfcd9fb52b" providerId="AD" clId="Web-{AEA10B70-C98D-8E7D-843A-3D8434FEEED4}"/>
    <pc:docChg chg="modSld">
      <pc:chgData name="Ollanik, Jacob" userId="S::jacob.ollanik@tusd1.org::0cd7b08a-0efe-4f7d-b84e-5edfcd9fb52b" providerId="AD" clId="Web-{AEA10B70-C98D-8E7D-843A-3D8434FEEED4}" dt="2018-10-23T17:54:26.720" v="13" actId="20577"/>
      <pc:docMkLst>
        <pc:docMk/>
      </pc:docMkLst>
      <pc:sldChg chg="modSp">
        <pc:chgData name="Ollanik, Jacob" userId="S::jacob.ollanik@tusd1.org::0cd7b08a-0efe-4f7d-b84e-5edfcd9fb52b" providerId="AD" clId="Web-{AEA10B70-C98D-8E7D-843A-3D8434FEEED4}" dt="2018-10-23T17:54:26.720" v="12" actId="20577"/>
        <pc:sldMkLst>
          <pc:docMk/>
          <pc:sldMk cId="2334387957" sldId="411"/>
        </pc:sldMkLst>
        <pc:spChg chg="mod">
          <ac:chgData name="Ollanik, Jacob" userId="S::jacob.ollanik@tusd1.org::0cd7b08a-0efe-4f7d-b84e-5edfcd9fb52b" providerId="AD" clId="Web-{AEA10B70-C98D-8E7D-843A-3D8434FEEED4}" dt="2018-10-23T17:54:26.720" v="12" actId="20577"/>
          <ac:spMkLst>
            <pc:docMk/>
            <pc:sldMk cId="2334387957" sldId="411"/>
            <ac:spMk id="3" creationId="{00000000-0000-0000-0000-000000000000}"/>
          </ac:spMkLst>
        </pc:spChg>
      </pc:sldChg>
    </pc:docChg>
  </pc:docChgLst>
  <pc:docChgLst>
    <pc:chgData name="Ollanik, Jacob" userId="S::jacob.ollanik@tusd1.org::0cd7b08a-0efe-4f7d-b84e-5edfcd9fb52b" providerId="AD" clId="Web-{EA1F51CB-843C-0DC5-1CBA-3CF39C2B8507}"/>
    <pc:docChg chg="addSld delSld modSld">
      <pc:chgData name="Ollanik, Jacob" userId="S::jacob.ollanik@tusd1.org::0cd7b08a-0efe-4f7d-b84e-5edfcd9fb52b" providerId="AD" clId="Web-{EA1F51CB-843C-0DC5-1CBA-3CF39C2B8507}" dt="2018-10-12T19:51:33.720" v="152" actId="20577"/>
      <pc:docMkLst>
        <pc:docMk/>
      </pc:docMkLst>
      <pc:sldChg chg="modSp">
        <pc:chgData name="Ollanik, Jacob" userId="S::jacob.ollanik@tusd1.org::0cd7b08a-0efe-4f7d-b84e-5edfcd9fb52b" providerId="AD" clId="Web-{EA1F51CB-843C-0DC5-1CBA-3CF39C2B8507}" dt="2018-10-12T17:12:32.697" v="28" actId="20577"/>
        <pc:sldMkLst>
          <pc:docMk/>
          <pc:sldMk cId="2324658547" sldId="259"/>
        </pc:sldMkLst>
        <pc:spChg chg="mod">
          <ac:chgData name="Ollanik, Jacob" userId="S::jacob.ollanik@tusd1.org::0cd7b08a-0efe-4f7d-b84e-5edfcd9fb52b" providerId="AD" clId="Web-{EA1F51CB-843C-0DC5-1CBA-3CF39C2B8507}" dt="2018-10-12T17:12:32.697" v="28" actId="20577"/>
          <ac:spMkLst>
            <pc:docMk/>
            <pc:sldMk cId="2324658547" sldId="259"/>
            <ac:spMk id="2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EA1F51CB-843C-0DC5-1CBA-3CF39C2B8507}" dt="2018-10-12T17:11:48.369" v="14" actId="20577"/>
        <pc:sldMkLst>
          <pc:docMk/>
          <pc:sldMk cId="2753301954" sldId="260"/>
        </pc:sldMkLst>
        <pc:spChg chg="mod">
          <ac:chgData name="Ollanik, Jacob" userId="S::jacob.ollanik@tusd1.org::0cd7b08a-0efe-4f7d-b84e-5edfcd9fb52b" providerId="AD" clId="Web-{EA1F51CB-843C-0DC5-1CBA-3CF39C2B8507}" dt="2018-10-12T17:11:48.369" v="14" actId="20577"/>
          <ac:spMkLst>
            <pc:docMk/>
            <pc:sldMk cId="2753301954" sldId="260"/>
            <ac:spMk id="3" creationId="{00000000-0000-0000-0000-000000000000}"/>
          </ac:spMkLst>
        </pc:spChg>
      </pc:sldChg>
      <pc:sldChg chg="del">
        <pc:chgData name="Ollanik, Jacob" userId="S::jacob.ollanik@tusd1.org::0cd7b08a-0efe-4f7d-b84e-5edfcd9fb52b" providerId="AD" clId="Web-{EA1F51CB-843C-0DC5-1CBA-3CF39C2B8507}" dt="2018-10-12T17:12:34.978" v="30"/>
        <pc:sldMkLst>
          <pc:docMk/>
          <pc:sldMk cId="684830892" sldId="282"/>
        </pc:sldMkLst>
      </pc:sldChg>
      <pc:sldChg chg="del">
        <pc:chgData name="Ollanik, Jacob" userId="S::jacob.ollanik@tusd1.org::0cd7b08a-0efe-4f7d-b84e-5edfcd9fb52b" providerId="AD" clId="Web-{EA1F51CB-843C-0DC5-1CBA-3CF39C2B8507}" dt="2018-10-12T17:12:38.478" v="31"/>
        <pc:sldMkLst>
          <pc:docMk/>
          <pc:sldMk cId="103547086" sldId="283"/>
        </pc:sldMkLst>
      </pc:sldChg>
      <pc:sldChg chg="del">
        <pc:chgData name="Ollanik, Jacob" userId="S::jacob.ollanik@tusd1.org::0cd7b08a-0efe-4f7d-b84e-5edfcd9fb52b" providerId="AD" clId="Web-{EA1F51CB-843C-0DC5-1CBA-3CF39C2B8507}" dt="2018-10-12T17:12:40.431" v="32"/>
        <pc:sldMkLst>
          <pc:docMk/>
          <pc:sldMk cId="944963853" sldId="284"/>
        </pc:sldMkLst>
      </pc:sldChg>
      <pc:sldChg chg="del">
        <pc:chgData name="Ollanik, Jacob" userId="S::jacob.ollanik@tusd1.org::0cd7b08a-0efe-4f7d-b84e-5edfcd9fb52b" providerId="AD" clId="Web-{EA1F51CB-843C-0DC5-1CBA-3CF39C2B8507}" dt="2018-10-12T17:28:30.444" v="33"/>
        <pc:sldMkLst>
          <pc:docMk/>
          <pc:sldMk cId="2433786662" sldId="286"/>
        </pc:sldMkLst>
      </pc:sldChg>
      <pc:sldChg chg="modSp">
        <pc:chgData name="Ollanik, Jacob" userId="S::jacob.ollanik@tusd1.org::0cd7b08a-0efe-4f7d-b84e-5edfcd9fb52b" providerId="AD" clId="Web-{EA1F51CB-843C-0DC5-1CBA-3CF39C2B8507}" dt="2018-10-12T17:29:39.022" v="42" actId="20577"/>
        <pc:sldMkLst>
          <pc:docMk/>
          <pc:sldMk cId="1392207106" sldId="288"/>
        </pc:sldMkLst>
        <pc:spChg chg="mod">
          <ac:chgData name="Ollanik, Jacob" userId="S::jacob.ollanik@tusd1.org::0cd7b08a-0efe-4f7d-b84e-5edfcd9fb52b" providerId="AD" clId="Web-{EA1F51CB-843C-0DC5-1CBA-3CF39C2B8507}" dt="2018-10-12T17:29:39.022" v="42" actId="20577"/>
          <ac:spMkLst>
            <pc:docMk/>
            <pc:sldMk cId="1392207106" sldId="288"/>
            <ac:spMk id="2" creationId="{00000000-0000-0000-0000-000000000000}"/>
          </ac:spMkLst>
        </pc:spChg>
      </pc:sldChg>
      <pc:sldChg chg="addSp delSp modSp">
        <pc:chgData name="Ollanik, Jacob" userId="S::jacob.ollanik@tusd1.org::0cd7b08a-0efe-4f7d-b84e-5edfcd9fb52b" providerId="AD" clId="Web-{EA1F51CB-843C-0DC5-1CBA-3CF39C2B8507}" dt="2018-10-12T17:35:15.258" v="57" actId="14100"/>
        <pc:sldMkLst>
          <pc:docMk/>
          <pc:sldMk cId="3287047456" sldId="333"/>
        </pc:sldMkLst>
        <pc:spChg chg="add mod">
          <ac:chgData name="Ollanik, Jacob" userId="S::jacob.ollanik@tusd1.org::0cd7b08a-0efe-4f7d-b84e-5edfcd9fb52b" providerId="AD" clId="Web-{EA1F51CB-843C-0DC5-1CBA-3CF39C2B8507}" dt="2018-10-12T17:34:41.367" v="54" actId="1076"/>
          <ac:spMkLst>
            <pc:docMk/>
            <pc:sldMk cId="3287047456" sldId="333"/>
            <ac:spMk id="2" creationId="{A71E656F-932C-48CE-AF24-67B050A39048}"/>
          </ac:spMkLst>
        </pc:spChg>
        <pc:spChg chg="mod">
          <ac:chgData name="Ollanik, Jacob" userId="S::jacob.ollanik@tusd1.org::0cd7b08a-0efe-4f7d-b84e-5edfcd9fb52b" providerId="AD" clId="Web-{EA1F51CB-843C-0DC5-1CBA-3CF39C2B8507}" dt="2018-10-12T17:35:11.586" v="56" actId="1076"/>
          <ac:spMkLst>
            <pc:docMk/>
            <pc:sldMk cId="3287047456" sldId="333"/>
            <ac:spMk id="4" creationId="{00000000-0000-0000-0000-000000000000}"/>
          </ac:spMkLst>
        </pc:spChg>
        <pc:picChg chg="add del mod">
          <ac:chgData name="Ollanik, Jacob" userId="S::jacob.ollanik@tusd1.org::0cd7b08a-0efe-4f7d-b84e-5edfcd9fb52b" providerId="AD" clId="Web-{EA1F51CB-843C-0DC5-1CBA-3CF39C2B8507}" dt="2018-10-12T17:35:15.258" v="57" actId="14100"/>
          <ac:picMkLst>
            <pc:docMk/>
            <pc:sldMk cId="3287047456" sldId="333"/>
            <ac:picMk id="1026" creationId="{00000000-0000-0000-0000-000000000000}"/>
          </ac:picMkLst>
        </pc:picChg>
      </pc:sldChg>
      <pc:sldChg chg="del">
        <pc:chgData name="Ollanik, Jacob" userId="S::jacob.ollanik@tusd1.org::0cd7b08a-0efe-4f7d-b84e-5edfcd9fb52b" providerId="AD" clId="Web-{EA1F51CB-843C-0DC5-1CBA-3CF39C2B8507}" dt="2018-10-12T19:27:00.798" v="58"/>
        <pc:sldMkLst>
          <pc:docMk/>
          <pc:sldMk cId="1884062819" sldId="360"/>
        </pc:sldMkLst>
      </pc:sldChg>
      <pc:sldChg chg="del">
        <pc:chgData name="Ollanik, Jacob" userId="S::jacob.ollanik@tusd1.org::0cd7b08a-0efe-4f7d-b84e-5edfcd9fb52b" providerId="AD" clId="Web-{EA1F51CB-843C-0DC5-1CBA-3CF39C2B8507}" dt="2018-10-12T19:27:05.314" v="59"/>
        <pc:sldMkLst>
          <pc:docMk/>
          <pc:sldMk cId="3019163939" sldId="361"/>
        </pc:sldMkLst>
      </pc:sldChg>
      <pc:sldChg chg="del">
        <pc:chgData name="Ollanik, Jacob" userId="S::jacob.ollanik@tusd1.org::0cd7b08a-0efe-4f7d-b84e-5edfcd9fb52b" providerId="AD" clId="Web-{EA1F51CB-843C-0DC5-1CBA-3CF39C2B8507}" dt="2018-10-12T19:27:06.861" v="60"/>
        <pc:sldMkLst>
          <pc:docMk/>
          <pc:sldMk cId="3539666102" sldId="362"/>
        </pc:sldMkLst>
      </pc:sldChg>
      <pc:sldChg chg="del">
        <pc:chgData name="Ollanik, Jacob" userId="S::jacob.ollanik@tusd1.org::0cd7b08a-0efe-4f7d-b84e-5edfcd9fb52b" providerId="AD" clId="Web-{EA1F51CB-843C-0DC5-1CBA-3CF39C2B8507}" dt="2018-10-12T19:27:08.095" v="61"/>
        <pc:sldMkLst>
          <pc:docMk/>
          <pc:sldMk cId="2365595015" sldId="363"/>
        </pc:sldMkLst>
      </pc:sldChg>
      <pc:sldChg chg="addSp delSp modSp new">
        <pc:chgData name="Ollanik, Jacob" userId="S::jacob.ollanik@tusd1.org::0cd7b08a-0efe-4f7d-b84e-5edfcd9fb52b" providerId="AD" clId="Web-{EA1F51CB-843C-0DC5-1CBA-3CF39C2B8507}" dt="2018-10-12T19:51:32.423" v="150" actId="20577"/>
        <pc:sldMkLst>
          <pc:docMk/>
          <pc:sldMk cId="3650195841" sldId="450"/>
        </pc:sldMkLst>
        <pc:spChg chg="mod">
          <ac:chgData name="Ollanik, Jacob" userId="S::jacob.ollanik@tusd1.org::0cd7b08a-0efe-4f7d-b84e-5edfcd9fb52b" providerId="AD" clId="Web-{EA1F51CB-843C-0DC5-1CBA-3CF39C2B8507}" dt="2018-10-12T19:28:01.923" v="99" actId="20577"/>
          <ac:spMkLst>
            <pc:docMk/>
            <pc:sldMk cId="3650195841" sldId="450"/>
            <ac:spMk id="2" creationId="{B5F93CD0-4FFC-4EC8-A5A3-9AC0A6E3FDCD}"/>
          </ac:spMkLst>
        </pc:spChg>
        <pc:spChg chg="mod">
          <ac:chgData name="Ollanik, Jacob" userId="S::jacob.ollanik@tusd1.org::0cd7b08a-0efe-4f7d-b84e-5edfcd9fb52b" providerId="AD" clId="Web-{EA1F51CB-843C-0DC5-1CBA-3CF39C2B8507}" dt="2018-10-12T19:28:28.220" v="138" actId="14100"/>
          <ac:spMkLst>
            <pc:docMk/>
            <pc:sldMk cId="3650195841" sldId="450"/>
            <ac:spMk id="3" creationId="{3A7E78D0-D67B-403B-92D7-EA28F6B18DC3}"/>
          </ac:spMkLst>
        </pc:spChg>
        <pc:spChg chg="add mod">
          <ac:chgData name="Ollanik, Jacob" userId="S::jacob.ollanik@tusd1.org::0cd7b08a-0efe-4f7d-b84e-5edfcd9fb52b" providerId="AD" clId="Web-{EA1F51CB-843C-0DC5-1CBA-3CF39C2B8507}" dt="2018-10-12T19:51:32.423" v="150" actId="20577"/>
          <ac:spMkLst>
            <pc:docMk/>
            <pc:sldMk cId="3650195841" sldId="450"/>
            <ac:spMk id="6" creationId="{EC037B16-8201-4A18-9A87-05CE38D1C3AB}"/>
          </ac:spMkLst>
        </pc:spChg>
        <pc:picChg chg="add del mod">
          <ac:chgData name="Ollanik, Jacob" userId="S::jacob.ollanik@tusd1.org::0cd7b08a-0efe-4f7d-b84e-5edfcd9fb52b" providerId="AD" clId="Web-{EA1F51CB-843C-0DC5-1CBA-3CF39C2B8507}" dt="2018-10-12T19:28:59.939" v="141"/>
          <ac:picMkLst>
            <pc:docMk/>
            <pc:sldMk cId="3650195841" sldId="450"/>
            <ac:picMk id="4" creationId="{31F29ED8-D1BF-4618-A2C3-2B9198C3BD33}"/>
          </ac:picMkLst>
        </pc:picChg>
      </pc:sldChg>
    </pc:docChg>
  </pc:docChgLst>
  <pc:docChgLst>
    <pc:chgData name="Ollanik, Jacob" userId="S::jacob.ollanik@tusd1.org::0cd7b08a-0efe-4f7d-b84e-5edfcd9fb52b" providerId="AD" clId="Web-{A67ACC08-F436-5DE4-B5F0-CF9E2757AC5E}"/>
    <pc:docChg chg="addSld delSld modSld">
      <pc:chgData name="Ollanik, Jacob" userId="S::jacob.ollanik@tusd1.org::0cd7b08a-0efe-4f7d-b84e-5edfcd9fb52b" providerId="AD" clId="Web-{A67ACC08-F436-5DE4-B5F0-CF9E2757AC5E}" dt="2018-10-16T17:13:32.762" v="27"/>
      <pc:docMkLst>
        <pc:docMk/>
      </pc:docMkLst>
      <pc:sldChg chg="modSp">
        <pc:chgData name="Ollanik, Jacob" userId="S::jacob.ollanik@tusd1.org::0cd7b08a-0efe-4f7d-b84e-5edfcd9fb52b" providerId="AD" clId="Web-{A67ACC08-F436-5DE4-B5F0-CF9E2757AC5E}" dt="2018-10-16T16:19:39.008" v="2" actId="20577"/>
        <pc:sldMkLst>
          <pc:docMk/>
          <pc:sldMk cId="467096594" sldId="318"/>
        </pc:sldMkLst>
        <pc:spChg chg="mod">
          <ac:chgData name="Ollanik, Jacob" userId="S::jacob.ollanik@tusd1.org::0cd7b08a-0efe-4f7d-b84e-5edfcd9fb52b" providerId="AD" clId="Web-{A67ACC08-F436-5DE4-B5F0-CF9E2757AC5E}" dt="2018-10-16T16:19:39.008" v="2" actId="20577"/>
          <ac:spMkLst>
            <pc:docMk/>
            <pc:sldMk cId="467096594" sldId="318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A67ACC08-F436-5DE4-B5F0-CF9E2757AC5E}" dt="2018-10-16T16:57:56.289" v="17" actId="14100"/>
        <pc:sldMkLst>
          <pc:docMk/>
          <pc:sldMk cId="1032320972" sldId="358"/>
        </pc:sldMkLst>
        <pc:spChg chg="mod">
          <ac:chgData name="Ollanik, Jacob" userId="S::jacob.ollanik@tusd1.org::0cd7b08a-0efe-4f7d-b84e-5edfcd9fb52b" providerId="AD" clId="Web-{A67ACC08-F436-5DE4-B5F0-CF9E2757AC5E}" dt="2018-10-16T16:57:56.289" v="17" actId="14100"/>
          <ac:spMkLst>
            <pc:docMk/>
            <pc:sldMk cId="1032320972" sldId="358"/>
            <ac:spMk id="3" creationId="{00000000-0000-0000-0000-000000000000}"/>
          </ac:spMkLst>
        </pc:spChg>
      </pc:sldChg>
      <pc:sldChg chg="add del">
        <pc:chgData name="Ollanik, Jacob" userId="S::jacob.ollanik@tusd1.org::0cd7b08a-0efe-4f7d-b84e-5edfcd9fb52b" providerId="AD" clId="Web-{A67ACC08-F436-5DE4-B5F0-CF9E2757AC5E}" dt="2018-10-16T17:13:32.700" v="23"/>
        <pc:sldMkLst>
          <pc:docMk/>
          <pc:sldMk cId="1235166893" sldId="409"/>
        </pc:sldMkLst>
      </pc:sldChg>
      <pc:sldChg chg="add del">
        <pc:chgData name="Ollanik, Jacob" userId="S::jacob.ollanik@tusd1.org::0cd7b08a-0efe-4f7d-b84e-5edfcd9fb52b" providerId="AD" clId="Web-{A67ACC08-F436-5DE4-B5F0-CF9E2757AC5E}" dt="2018-10-16T17:13:32.716" v="24"/>
        <pc:sldMkLst>
          <pc:docMk/>
          <pc:sldMk cId="3173468033" sldId="410"/>
        </pc:sldMkLst>
      </pc:sldChg>
      <pc:sldChg chg="add del">
        <pc:chgData name="Ollanik, Jacob" userId="S::jacob.ollanik@tusd1.org::0cd7b08a-0efe-4f7d-b84e-5edfcd9fb52b" providerId="AD" clId="Web-{A67ACC08-F436-5DE4-B5F0-CF9E2757AC5E}" dt="2018-10-16T17:13:32.731" v="25"/>
        <pc:sldMkLst>
          <pc:docMk/>
          <pc:sldMk cId="2334387957" sldId="411"/>
        </pc:sldMkLst>
      </pc:sldChg>
      <pc:sldChg chg="add del">
        <pc:chgData name="Ollanik, Jacob" userId="S::jacob.ollanik@tusd1.org::0cd7b08a-0efe-4f7d-b84e-5edfcd9fb52b" providerId="AD" clId="Web-{A67ACC08-F436-5DE4-B5F0-CF9E2757AC5E}" dt="2018-10-16T17:13:32.747" v="26"/>
        <pc:sldMkLst>
          <pc:docMk/>
          <pc:sldMk cId="3147005174" sldId="412"/>
        </pc:sldMkLst>
      </pc:sldChg>
      <pc:sldChg chg="add del">
        <pc:chgData name="Ollanik, Jacob" userId="S::jacob.ollanik@tusd1.org::0cd7b08a-0efe-4f7d-b84e-5edfcd9fb52b" providerId="AD" clId="Web-{A67ACC08-F436-5DE4-B5F0-CF9E2757AC5E}" dt="2018-10-16T17:13:32.762" v="27"/>
        <pc:sldMkLst>
          <pc:docMk/>
          <pc:sldMk cId="3258490012" sldId="413"/>
        </pc:sldMkLst>
      </pc:sldChg>
    </pc:docChg>
  </pc:docChgLst>
  <pc:docChgLst>
    <pc:chgData name="Ollanik, Jacob" userId="S::jacob.ollanik@tusd1.org::0cd7b08a-0efe-4f7d-b84e-5edfcd9fb52b" providerId="AD" clId="Web-{81F9FA08-DFF9-B739-5DFE-6F9E0D2342D8}"/>
    <pc:docChg chg="modSld">
      <pc:chgData name="Ollanik, Jacob" userId="S::jacob.ollanik@tusd1.org::0cd7b08a-0efe-4f7d-b84e-5edfcd9fb52b" providerId="AD" clId="Web-{81F9FA08-DFF9-B739-5DFE-6F9E0D2342D8}" dt="2018-10-01T17:17:15.922" v="29" actId="14100"/>
      <pc:docMkLst>
        <pc:docMk/>
      </pc:docMkLst>
      <pc:sldChg chg="modSp">
        <pc:chgData name="Ollanik, Jacob" userId="S::jacob.ollanik@tusd1.org::0cd7b08a-0efe-4f7d-b84e-5edfcd9fb52b" providerId="AD" clId="Web-{81F9FA08-DFF9-B739-5DFE-6F9E0D2342D8}" dt="2018-10-01T17:08:57.356" v="12" actId="20577"/>
        <pc:sldMkLst>
          <pc:docMk/>
          <pc:sldMk cId="2324658547" sldId="259"/>
        </pc:sldMkLst>
        <pc:spChg chg="mod">
          <ac:chgData name="Ollanik, Jacob" userId="S::jacob.ollanik@tusd1.org::0cd7b08a-0efe-4f7d-b84e-5edfcd9fb52b" providerId="AD" clId="Web-{81F9FA08-DFF9-B739-5DFE-6F9E0D2342D8}" dt="2018-10-01T17:08:57.356" v="12" actId="20577"/>
          <ac:spMkLst>
            <pc:docMk/>
            <pc:sldMk cId="2324658547" sldId="259"/>
            <ac:spMk id="2" creationId="{00000000-0000-0000-0000-000000000000}"/>
          </ac:spMkLst>
        </pc:spChg>
      </pc:sldChg>
      <pc:sldChg chg="addSp delSp modSp">
        <pc:chgData name="Ollanik, Jacob" userId="S::jacob.ollanik@tusd1.org::0cd7b08a-0efe-4f7d-b84e-5edfcd9fb52b" providerId="AD" clId="Web-{81F9FA08-DFF9-B739-5DFE-6F9E0D2342D8}" dt="2018-10-01T17:17:15.922" v="29" actId="14100"/>
        <pc:sldMkLst>
          <pc:docMk/>
          <pc:sldMk cId="3740057473" sldId="262"/>
        </pc:sldMkLst>
        <pc:spChg chg="mod">
          <ac:chgData name="Ollanik, Jacob" userId="S::jacob.ollanik@tusd1.org::0cd7b08a-0efe-4f7d-b84e-5edfcd9fb52b" providerId="AD" clId="Web-{81F9FA08-DFF9-B739-5DFE-6F9E0D2342D8}" dt="2018-10-01T17:17:07.531" v="27" actId="1076"/>
          <ac:spMkLst>
            <pc:docMk/>
            <pc:sldMk cId="3740057473" sldId="262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81F9FA08-DFF9-B739-5DFE-6F9E0D2342D8}" dt="2018-10-01T17:17:09.281" v="28" actId="1076"/>
          <ac:spMkLst>
            <pc:docMk/>
            <pc:sldMk cId="3740057473" sldId="262"/>
            <ac:spMk id="3" creationId="{00000000-0000-0000-0000-000000000000}"/>
          </ac:spMkLst>
        </pc:spChg>
        <pc:picChg chg="add mod">
          <ac:chgData name="Ollanik, Jacob" userId="S::jacob.ollanik@tusd1.org::0cd7b08a-0efe-4f7d-b84e-5edfcd9fb52b" providerId="AD" clId="Web-{81F9FA08-DFF9-B739-5DFE-6F9E0D2342D8}" dt="2018-10-01T17:17:15.922" v="29" actId="14100"/>
          <ac:picMkLst>
            <pc:docMk/>
            <pc:sldMk cId="3740057473" sldId="262"/>
            <ac:picMk id="4" creationId="{21DC213D-7B11-432B-9D35-7C3E465FD537}"/>
          </ac:picMkLst>
        </pc:picChg>
        <pc:picChg chg="del mod">
          <ac:chgData name="Ollanik, Jacob" userId="S::jacob.ollanik@tusd1.org::0cd7b08a-0efe-4f7d-b84e-5edfcd9fb52b" providerId="AD" clId="Web-{81F9FA08-DFF9-B739-5DFE-6F9E0D2342D8}" dt="2018-10-01T17:16:50.578" v="22"/>
          <ac:picMkLst>
            <pc:docMk/>
            <pc:sldMk cId="3740057473" sldId="262"/>
            <ac:picMk id="2050" creationId="{00000000-0000-0000-0000-000000000000}"/>
          </ac:picMkLst>
        </pc:picChg>
      </pc:sldChg>
    </pc:docChg>
  </pc:docChgLst>
  <pc:docChgLst>
    <pc:chgData name="Ollanik, Jacob" userId="S::jacob.ollanik@tusd1.org::0cd7b08a-0efe-4f7d-b84e-5edfcd9fb52b" providerId="AD" clId="Web-{D183954E-A635-73AD-1E64-1AA134D386D6}"/>
    <pc:docChg chg="modSld">
      <pc:chgData name="Ollanik, Jacob" userId="S::jacob.ollanik@tusd1.org::0cd7b08a-0efe-4f7d-b84e-5edfcd9fb52b" providerId="AD" clId="Web-{D183954E-A635-73AD-1E64-1AA134D386D6}" dt="2018-10-22T15:59:52.673" v="216" actId="20577"/>
      <pc:docMkLst>
        <pc:docMk/>
      </pc:docMkLst>
      <pc:sldChg chg="modSp">
        <pc:chgData name="Ollanik, Jacob" userId="S::jacob.ollanik@tusd1.org::0cd7b08a-0efe-4f7d-b84e-5edfcd9fb52b" providerId="AD" clId="Web-{D183954E-A635-73AD-1E64-1AA134D386D6}" dt="2018-10-22T15:45:30.324" v="173" actId="20577"/>
        <pc:sldMkLst>
          <pc:docMk/>
          <pc:sldMk cId="3173468033" sldId="410"/>
        </pc:sldMkLst>
        <pc:spChg chg="mod">
          <ac:chgData name="Ollanik, Jacob" userId="S::jacob.ollanik@tusd1.org::0cd7b08a-0efe-4f7d-b84e-5edfcd9fb52b" providerId="AD" clId="Web-{D183954E-A635-73AD-1E64-1AA134D386D6}" dt="2018-10-22T15:22:01.879" v="36" actId="20577"/>
          <ac:spMkLst>
            <pc:docMk/>
            <pc:sldMk cId="3173468033" sldId="410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D183954E-A635-73AD-1E64-1AA134D386D6}" dt="2018-10-22T15:45:30.324" v="173" actId="20577"/>
          <ac:spMkLst>
            <pc:docMk/>
            <pc:sldMk cId="3173468033" sldId="410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D183954E-A635-73AD-1E64-1AA134D386D6}" dt="2018-10-22T15:59:52.673" v="215" actId="20577"/>
        <pc:sldMkLst>
          <pc:docMk/>
          <pc:sldMk cId="2334387957" sldId="411"/>
        </pc:sldMkLst>
        <pc:spChg chg="mod">
          <ac:chgData name="Ollanik, Jacob" userId="S::jacob.ollanik@tusd1.org::0cd7b08a-0efe-4f7d-b84e-5edfcd9fb52b" providerId="AD" clId="Web-{D183954E-A635-73AD-1E64-1AA134D386D6}" dt="2018-10-22T15:59:52.673" v="215" actId="20577"/>
          <ac:spMkLst>
            <pc:docMk/>
            <pc:sldMk cId="2334387957" sldId="411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D183954E-A635-73AD-1E64-1AA134D386D6}" dt="2018-10-22T15:46:13.340" v="194" actId="20577"/>
        <pc:sldMkLst>
          <pc:docMk/>
          <pc:sldMk cId="3258490012" sldId="413"/>
        </pc:sldMkLst>
        <pc:spChg chg="mod">
          <ac:chgData name="Ollanik, Jacob" userId="S::jacob.ollanik@tusd1.org::0cd7b08a-0efe-4f7d-b84e-5edfcd9fb52b" providerId="AD" clId="Web-{D183954E-A635-73AD-1E64-1AA134D386D6}" dt="2018-10-22T15:46:13.340" v="194" actId="20577"/>
          <ac:spMkLst>
            <pc:docMk/>
            <pc:sldMk cId="3258490012" sldId="413"/>
            <ac:spMk id="2" creationId="{00000000-0000-0000-0000-000000000000}"/>
          </ac:spMkLst>
        </pc:spChg>
      </pc:sldChg>
    </pc:docChg>
  </pc:docChgLst>
  <pc:docChgLst>
    <pc:chgData name="Ollanik, Jacob" userId="S::jacob.ollanik@tusd1.org::0cd7b08a-0efe-4f7d-b84e-5edfcd9fb52b" providerId="AD" clId="Web-{43319143-56D0-A9A8-ADA5-D1509905B2A5}"/>
    <pc:docChg chg="addSld delSld modSld">
      <pc:chgData name="Ollanik, Jacob" userId="S::jacob.ollanik@tusd1.org::0cd7b08a-0efe-4f7d-b84e-5edfcd9fb52b" providerId="AD" clId="Web-{43319143-56D0-A9A8-ADA5-D1509905B2A5}" dt="2018-10-25T16:17:52.377" v="107"/>
      <pc:docMkLst>
        <pc:docMk/>
      </pc:docMkLst>
      <pc:sldChg chg="del">
        <pc:chgData name="Ollanik, Jacob" userId="S::jacob.ollanik@tusd1.org::0cd7b08a-0efe-4f7d-b84e-5edfcd9fb52b" providerId="AD" clId="Web-{43319143-56D0-A9A8-ADA5-D1509905B2A5}" dt="2018-10-25T16:17:52.362" v="85"/>
        <pc:sldMkLst>
          <pc:docMk/>
          <pc:sldMk cId="2798391523" sldId="285"/>
        </pc:sldMkLst>
      </pc:sldChg>
      <pc:sldChg chg="modSp">
        <pc:chgData name="Ollanik, Jacob" userId="S::jacob.ollanik@tusd1.org::0cd7b08a-0efe-4f7d-b84e-5edfcd9fb52b" providerId="AD" clId="Web-{43319143-56D0-A9A8-ADA5-D1509905B2A5}" dt="2018-10-25T16:15:09.408" v="31" actId="20577"/>
        <pc:sldMkLst>
          <pc:docMk/>
          <pc:sldMk cId="1876110615" sldId="343"/>
        </pc:sldMkLst>
        <pc:spChg chg="mod">
          <ac:chgData name="Ollanik, Jacob" userId="S::jacob.ollanik@tusd1.org::0cd7b08a-0efe-4f7d-b84e-5edfcd9fb52b" providerId="AD" clId="Web-{43319143-56D0-A9A8-ADA5-D1509905B2A5}" dt="2018-10-25T16:14:48.392" v="0" actId="20577"/>
          <ac:spMkLst>
            <pc:docMk/>
            <pc:sldMk cId="1876110615" sldId="343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43319143-56D0-A9A8-ADA5-D1509905B2A5}" dt="2018-10-25T16:15:09.408" v="31" actId="20577"/>
          <ac:spMkLst>
            <pc:docMk/>
            <pc:sldMk cId="1876110615" sldId="343"/>
            <ac:spMk id="3" creationId="{00000000-0000-0000-0000-000000000000}"/>
          </ac:spMkLst>
        </pc:spChg>
      </pc:sldChg>
      <pc:sldChg chg="del">
        <pc:chgData name="Ollanik, Jacob" userId="S::jacob.ollanik@tusd1.org::0cd7b08a-0efe-4f7d-b84e-5edfcd9fb52b" providerId="AD" clId="Web-{43319143-56D0-A9A8-ADA5-D1509905B2A5}" dt="2018-10-25T16:15:30.689" v="38"/>
        <pc:sldMkLst>
          <pc:docMk/>
          <pc:sldMk cId="1507234387" sldId="347"/>
        </pc:sldMkLst>
      </pc:sldChg>
      <pc:sldChg chg="del">
        <pc:chgData name="Ollanik, Jacob" userId="S::jacob.ollanik@tusd1.org::0cd7b08a-0efe-4f7d-b84e-5edfcd9fb52b" providerId="AD" clId="Web-{43319143-56D0-A9A8-ADA5-D1509905B2A5}" dt="2018-10-25T16:15:28.689" v="37"/>
        <pc:sldMkLst>
          <pc:docMk/>
          <pc:sldMk cId="3852453292" sldId="348"/>
        </pc:sldMkLst>
      </pc:sldChg>
      <pc:sldChg chg="del">
        <pc:chgData name="Ollanik, Jacob" userId="S::jacob.ollanik@tusd1.org::0cd7b08a-0efe-4f7d-b84e-5edfcd9fb52b" providerId="AD" clId="Web-{43319143-56D0-A9A8-ADA5-D1509905B2A5}" dt="2018-10-25T16:15:25.439" v="36"/>
        <pc:sldMkLst>
          <pc:docMk/>
          <pc:sldMk cId="403625760" sldId="351"/>
        </pc:sldMkLst>
      </pc:sldChg>
      <pc:sldChg chg="del">
        <pc:chgData name="Ollanik, Jacob" userId="S::jacob.ollanik@tusd1.org::0cd7b08a-0efe-4f7d-b84e-5edfcd9fb52b" providerId="AD" clId="Web-{43319143-56D0-A9A8-ADA5-D1509905B2A5}" dt="2018-10-25T16:15:24.267" v="35"/>
        <pc:sldMkLst>
          <pc:docMk/>
          <pc:sldMk cId="2018312226" sldId="352"/>
        </pc:sldMkLst>
      </pc:sldChg>
      <pc:sldChg chg="del">
        <pc:chgData name="Ollanik, Jacob" userId="S::jacob.ollanik@tusd1.org::0cd7b08a-0efe-4f7d-b84e-5edfcd9fb52b" providerId="AD" clId="Web-{43319143-56D0-A9A8-ADA5-D1509905B2A5}" dt="2018-10-25T16:15:15.064" v="34"/>
        <pc:sldMkLst>
          <pc:docMk/>
          <pc:sldMk cId="3309746464" sldId="356"/>
        </pc:sldMkLst>
      </pc:sldChg>
      <pc:sldChg chg="del">
        <pc:chgData name="Ollanik, Jacob" userId="S::jacob.ollanik@tusd1.org::0cd7b08a-0efe-4f7d-b84e-5edfcd9fb52b" providerId="AD" clId="Web-{43319143-56D0-A9A8-ADA5-D1509905B2A5}" dt="2018-10-25T16:15:14.377" v="33"/>
        <pc:sldMkLst>
          <pc:docMk/>
          <pc:sldMk cId="558548259" sldId="357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77" v="107"/>
        <pc:sldMkLst>
          <pc:docMk/>
          <pc:sldMk cId="2817016434" sldId="426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77" v="106"/>
        <pc:sldMkLst>
          <pc:docMk/>
          <pc:sldMk cId="4175252833" sldId="427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77" v="105"/>
        <pc:sldMkLst>
          <pc:docMk/>
          <pc:sldMk cId="2523944526" sldId="428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77" v="104"/>
        <pc:sldMkLst>
          <pc:docMk/>
          <pc:sldMk cId="4025708757" sldId="429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77" v="103"/>
        <pc:sldMkLst>
          <pc:docMk/>
          <pc:sldMk cId="697216830" sldId="430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77" v="102"/>
        <pc:sldMkLst>
          <pc:docMk/>
          <pc:sldMk cId="2047697823" sldId="431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77" v="101"/>
        <pc:sldMkLst>
          <pc:docMk/>
          <pc:sldMk cId="1585582343" sldId="432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77" v="100"/>
        <pc:sldMkLst>
          <pc:docMk/>
          <pc:sldMk cId="1714269382" sldId="433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77" v="99"/>
        <pc:sldMkLst>
          <pc:docMk/>
          <pc:sldMk cId="3434330325" sldId="434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77" v="98"/>
        <pc:sldMkLst>
          <pc:docMk/>
          <pc:sldMk cId="805330955" sldId="435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77" v="97"/>
        <pc:sldMkLst>
          <pc:docMk/>
          <pc:sldMk cId="1012986936" sldId="436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77" v="96"/>
        <pc:sldMkLst>
          <pc:docMk/>
          <pc:sldMk cId="2401379348" sldId="437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77" v="95"/>
        <pc:sldMkLst>
          <pc:docMk/>
          <pc:sldMk cId="276213691" sldId="438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77" v="94"/>
        <pc:sldMkLst>
          <pc:docMk/>
          <pc:sldMk cId="1346868708" sldId="439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77" v="93"/>
        <pc:sldMkLst>
          <pc:docMk/>
          <pc:sldMk cId="2310061611" sldId="440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62" v="92"/>
        <pc:sldMkLst>
          <pc:docMk/>
          <pc:sldMk cId="1865951156" sldId="441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62" v="91"/>
        <pc:sldMkLst>
          <pc:docMk/>
          <pc:sldMk cId="4112557951" sldId="442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62" v="90"/>
        <pc:sldMkLst>
          <pc:docMk/>
          <pc:sldMk cId="895934887" sldId="443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62" v="89"/>
        <pc:sldMkLst>
          <pc:docMk/>
          <pc:sldMk cId="1522206519" sldId="444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62" v="88"/>
        <pc:sldMkLst>
          <pc:docMk/>
          <pc:sldMk cId="3258896663" sldId="445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62" v="87"/>
        <pc:sldMkLst>
          <pc:docMk/>
          <pc:sldMk cId="2025180132" sldId="447"/>
        </pc:sldMkLst>
      </pc:sldChg>
      <pc:sldChg chg="del">
        <pc:chgData name="Ollanik, Jacob" userId="S::jacob.ollanik@tusd1.org::0cd7b08a-0efe-4f7d-b84e-5edfcd9fb52b" providerId="AD" clId="Web-{43319143-56D0-A9A8-ADA5-D1509905B2A5}" dt="2018-10-25T16:17:52.362" v="86"/>
        <pc:sldMkLst>
          <pc:docMk/>
          <pc:sldMk cId="608859481" sldId="448"/>
        </pc:sldMkLst>
      </pc:sldChg>
      <pc:sldChg chg="addSp modSp new mod setBg">
        <pc:chgData name="Ollanik, Jacob" userId="S::jacob.ollanik@tusd1.org::0cd7b08a-0efe-4f7d-b84e-5edfcd9fb52b" providerId="AD" clId="Web-{43319143-56D0-A9A8-ADA5-D1509905B2A5}" dt="2018-10-25T16:17:36.362" v="84"/>
        <pc:sldMkLst>
          <pc:docMk/>
          <pc:sldMk cId="2783103324" sldId="451"/>
        </pc:sldMkLst>
        <pc:spChg chg="add mod">
          <ac:chgData name="Ollanik, Jacob" userId="S::jacob.ollanik@tusd1.org::0cd7b08a-0efe-4f7d-b84e-5edfcd9fb52b" providerId="AD" clId="Web-{43319143-56D0-A9A8-ADA5-D1509905B2A5}" dt="2018-10-25T16:17:36.362" v="84"/>
          <ac:spMkLst>
            <pc:docMk/>
            <pc:sldMk cId="2783103324" sldId="451"/>
            <ac:spMk id="4" creationId="{E939674F-2AD0-403B-A654-A676810F76AF}"/>
          </ac:spMkLst>
        </pc:spChg>
        <pc:picChg chg="add mod">
          <ac:chgData name="Ollanik, Jacob" userId="S::jacob.ollanik@tusd1.org::0cd7b08a-0efe-4f7d-b84e-5edfcd9fb52b" providerId="AD" clId="Web-{43319143-56D0-A9A8-ADA5-D1509905B2A5}" dt="2018-10-25T16:17:08.033" v="44" actId="14100"/>
          <ac:picMkLst>
            <pc:docMk/>
            <pc:sldMk cId="2783103324" sldId="451"/>
            <ac:picMk id="2" creationId="{31DD1ACA-59A0-404E-8643-D60FD069C34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7A5EC-068A-457A-9498-889605FD8B0F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4C558-890F-436F-8840-20FD00234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0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4C558-890F-436F-8840-20FD002340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0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D4C558-890F-436F-8840-20FD002340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04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6th period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D4C558-890F-436F-8840-20FD002340F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4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2nd period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D4C558-890F-436F-8840-20FD002340F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81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1st per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D4C558-890F-436F-8840-20FD002340F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4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https://www.youtube.com/watch?v=ymuIMtJhKAc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4C558-890F-436F-8840-20FD002340F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31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1446F41-BBA8-D146-84E1-2C9A52F46ABC}" type="slidenum">
              <a:rPr lang="en-US" sz="1200">
                <a:solidFill>
                  <a:prstClr val="black"/>
                </a:solidFill>
              </a:rPr>
              <a:pPr eaLnBrk="1" hangingPunct="1"/>
              <a:t>129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DISCUSSION</a:t>
            </a:r>
          </a:p>
          <a:p>
            <a:pPr eaLnBrk="1" hangingPunct="1"/>
            <a:r>
              <a:rPr lang="en-US">
                <a:latin typeface="Times New Roman" charset="0"/>
              </a:rPr>
              <a:t>* Why does the reality of a culture region rarely follow the simplified model presented here?</a:t>
            </a:r>
          </a:p>
          <a:p>
            <a:pPr eaLnBrk="1" hangingPunct="1"/>
            <a:r>
              <a:rPr lang="en-US">
                <a:latin typeface="Times New Roman" charset="0"/>
              </a:rPr>
              <a:t>* Does the Mormon culture region here pre-empt or overlap with the U.S. "Mountain West" culture region?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51E8-5AA2-4491-AE2A-CCD1F89370A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0E66-4FD2-432A-898A-9F8BCC72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2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51E8-5AA2-4491-AE2A-CCD1F89370A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0E66-4FD2-432A-898A-9F8BCC72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72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51E8-5AA2-4491-AE2A-CCD1F89370A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0E66-4FD2-432A-898A-9F8BCC72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30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AB05-38A1-0D4D-B9EB-E493173141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7568-DD1F-AB48-A625-5FFA90BB2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90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AB05-38A1-0D4D-B9EB-E493173141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7568-DD1F-AB48-A625-5FFA90BB2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42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AB05-38A1-0D4D-B9EB-E493173141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7568-DD1F-AB48-A625-5FFA90BB2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57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AB05-38A1-0D4D-B9EB-E493173141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7568-DD1F-AB48-A625-5FFA90BB2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4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AB05-38A1-0D4D-B9EB-E493173141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7568-DD1F-AB48-A625-5FFA90BB2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2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AB05-38A1-0D4D-B9EB-E493173141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7568-DD1F-AB48-A625-5FFA90BB2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97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AB05-38A1-0D4D-B9EB-E493173141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7568-DD1F-AB48-A625-5FFA90BB2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10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AB05-38A1-0D4D-B9EB-E493173141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7568-DD1F-AB48-A625-5FFA90BB2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51E8-5AA2-4491-AE2A-CCD1F89370A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0E66-4FD2-432A-898A-9F8BCC72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8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AB05-38A1-0D4D-B9EB-E493173141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7568-DD1F-AB48-A625-5FFA90BB2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75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AB05-38A1-0D4D-B9EB-E493173141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7568-DD1F-AB48-A625-5FFA90BB2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41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AB05-38A1-0D4D-B9EB-E493173141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7568-DD1F-AB48-A625-5FFA90BB2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03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17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28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12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12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70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76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81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51E8-5AA2-4491-AE2A-CCD1F89370A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0E66-4FD2-432A-898A-9F8BCC72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861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19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79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418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108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27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95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80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67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01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6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51E8-5AA2-4491-AE2A-CCD1F89370A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0E66-4FD2-432A-898A-9F8BCC72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653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21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53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53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628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27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51E8-5AA2-4491-AE2A-CCD1F89370A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0E66-4FD2-432A-898A-9F8BCC72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51E8-5AA2-4491-AE2A-CCD1F89370A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0E66-4FD2-432A-898A-9F8BCC72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51E8-5AA2-4491-AE2A-CCD1F89370A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0E66-4FD2-432A-898A-9F8BCC72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97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51E8-5AA2-4491-AE2A-CCD1F89370A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0E66-4FD2-432A-898A-9F8BCC72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3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51E8-5AA2-4491-AE2A-CCD1F89370A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0E66-4FD2-432A-898A-9F8BCC72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48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451E8-5AA2-4491-AE2A-CCD1F89370A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C0E66-4FD2-432A-898A-9F8BCC72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4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256AB05-38A1-0D4D-B9EB-E493173141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0227568-DD1F-AB48-A625-5FFA90BB2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7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u="sng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4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8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7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Ch4Re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ailymotion.com/video/x4e50za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ymuIMtJhKAc?feature=oembed" TargetMode="External"/><Relationship Id="rId5" Type="http://schemas.openxmlformats.org/officeDocument/2006/relationships/image" Target="../media/image44.jpeg"/><Relationship Id="rId4" Type="http://schemas.openxmlformats.org/officeDocument/2006/relationships/hyperlink" Target="https://www.youtube.com/watch?v=ymuIMtJhKAc&#8203;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218" y="0"/>
            <a:ext cx="7772400" cy="1470025"/>
          </a:xfrm>
        </p:spPr>
        <p:txBody>
          <a:bodyPr/>
          <a:lstStyle/>
          <a:p>
            <a:r>
              <a:rPr lang="en-US" dirty="0"/>
              <a:t>AP Human Geography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143000"/>
            <a:ext cx="6400800" cy="1752600"/>
          </a:xfrm>
        </p:spPr>
        <p:txBody>
          <a:bodyPr/>
          <a:lstStyle/>
          <a:p>
            <a:r>
              <a:rPr lang="en-US" dirty="0"/>
              <a:t>Chapter 4: Folk and Popular Culture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934670"/>
            <a:ext cx="91440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5" name="Picture 2" descr="Image result for public domain folk cultur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7165"/>
            <a:ext cx="4114800" cy="408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023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FOLK OR POPULAR?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53836"/>
            <a:ext cx="7492320" cy="523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9421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Objective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You will be able to discuss how culture diffuses using historical examples.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01573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TUBI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Sea lions are the only non-human mammals that have demonstrated the ability to keep a beat.</a:t>
            </a:r>
          </a:p>
        </p:txBody>
      </p:sp>
      <p:pic>
        <p:nvPicPr>
          <p:cNvPr id="1026" name="Picture 2" descr="http://www.tapirback.com/images/animals/mammals/aquatic/pinnipeds/sea-lion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869" y="3906611"/>
            <a:ext cx="3123163" cy="295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99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I. Diffusion of Cultures</a:t>
            </a:r>
          </a:p>
        </p:txBody>
      </p:sp>
      <p:pic>
        <p:nvPicPr>
          <p:cNvPr id="2050" name="Picture 2" descr="https://westerngirleasternboy.files.wordpress.com/2015/02/maxresdefaul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7" y="1709057"/>
            <a:ext cx="9153677" cy="514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4349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4448"/>
            <a:ext cx="8839200" cy="6570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4400" b="1" u="sng" dirty="0"/>
              <a:t>Electronic Diffusion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4400" b="1" dirty="0"/>
              <a:t>Globalization: </a:t>
            </a:r>
            <a:r>
              <a:rPr lang="en-US" sz="4400" dirty="0"/>
              <a:t>the increasing connectedness of cultural, political, social and economic processes on an international level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4400" b="1" dirty="0" err="1"/>
              <a:t>Glocalization</a:t>
            </a:r>
            <a:r>
              <a:rPr lang="en-US" sz="4400" b="1" dirty="0"/>
              <a:t>: </a:t>
            </a:r>
            <a:r>
              <a:rPr lang="en-US" sz="4400" dirty="0"/>
              <a:t>adaptation of globalized products to local tastes and contexts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6576569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4448"/>
            <a:ext cx="8639490" cy="657090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4400" dirty="0"/>
              <a:t>3. TV!!!!!!*</a:t>
            </a:r>
          </a:p>
          <a:p>
            <a:pPr marL="1600200" lvl="2" indent="-742950">
              <a:buFont typeface="+mj-lt"/>
              <a:buAutoNum type="alphaLcPeriod"/>
            </a:pPr>
            <a:r>
              <a:rPr lang="en-US" sz="4400" dirty="0"/>
              <a:t>Spreads popular culture</a:t>
            </a:r>
          </a:p>
          <a:p>
            <a:pPr marL="1600200" lvl="2" indent="-742950">
              <a:buFont typeface="+mj-lt"/>
              <a:buAutoNum type="alphaLcPeriod"/>
            </a:pPr>
            <a:r>
              <a:rPr lang="en-US" sz="4400" dirty="0"/>
              <a:t>Most people watch TV to relax</a:t>
            </a:r>
          </a:p>
          <a:p>
            <a:pPr marL="1600200" lvl="2" indent="-742950">
              <a:buFont typeface="+mj-lt"/>
              <a:buAutoNum type="alphaLcPeriod"/>
            </a:pPr>
            <a:r>
              <a:rPr lang="en-US" sz="4400" dirty="0"/>
              <a:t>Most people have TV’s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986" y="4138422"/>
            <a:ext cx="3399473" cy="27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6819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4. Access to Cultures Changes the understanding of them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8229600" cy="4525963"/>
          </a:xfrm>
        </p:spPr>
        <p:txBody>
          <a:bodyPr/>
          <a:lstStyle/>
          <a:p>
            <a:pPr marL="742950" indent="-742950">
              <a:buFont typeface="+mj-lt"/>
              <a:buAutoNum type="alphaLcPeriod"/>
            </a:pPr>
            <a:r>
              <a:rPr lang="en-US" sz="4000" b="1" dirty="0"/>
              <a:t>Cultural perception: </a:t>
            </a:r>
            <a:r>
              <a:rPr lang="en-US" sz="4000" dirty="0"/>
              <a:t>attitudes/beliefs about a culture</a:t>
            </a:r>
            <a:endParaRPr lang="en-US" sz="4000" b="1" dirty="0"/>
          </a:p>
          <a:p>
            <a:pPr marL="742950" indent="-742950">
              <a:buFont typeface="+mj-lt"/>
              <a:buAutoNum type="alphaLcPeriod"/>
            </a:pPr>
            <a:r>
              <a:rPr lang="en-US" sz="4000" b="1" dirty="0"/>
              <a:t>Environmental perception: </a:t>
            </a:r>
            <a:r>
              <a:rPr lang="en-US" sz="4000" dirty="0"/>
              <a:t>attitudes/beliefs about a place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000" b="1" dirty="0"/>
              <a:t>Syncretism: </a:t>
            </a:r>
            <a:r>
              <a:rPr lang="en-US" sz="4000" dirty="0"/>
              <a:t>fusion of old and new cultural values</a:t>
            </a:r>
            <a:endParaRPr lang="en-US" sz="4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9148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81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5. Geographers And Diffusion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720" y="1013054"/>
            <a:ext cx="850928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sz="4400" dirty="0"/>
              <a:t>Carl Sauer and </a:t>
            </a:r>
            <a:r>
              <a:rPr lang="en-US" sz="4400" dirty="0" err="1"/>
              <a:t>Torsten</a:t>
            </a:r>
            <a:r>
              <a:rPr lang="en-US" sz="4400" dirty="0"/>
              <a:t> </a:t>
            </a:r>
            <a:r>
              <a:rPr lang="en-US" sz="4400" dirty="0" err="1"/>
              <a:t>Hagerstrand</a:t>
            </a:r>
            <a:endParaRPr lang="en-US" sz="4400" dirty="0"/>
          </a:p>
          <a:p>
            <a:pPr marL="971550" lvl="1" indent="-571500"/>
            <a:r>
              <a:rPr lang="en-US" sz="4400" dirty="0"/>
              <a:t>Identified the types of diffusion culture fits with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09" y="3929112"/>
            <a:ext cx="3400987" cy="3299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0" y="3873500"/>
            <a:ext cx="27940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03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What kind of diffusion does TV represent? Be ready to explain!</a:t>
            </a:r>
          </a:p>
        </p:txBody>
      </p:sp>
    </p:spTree>
    <p:extLst>
      <p:ext uri="{BB962C8B-B14F-4D97-AF65-F5344CB8AC3E}">
        <p14:creationId xmlns:p14="http://schemas.microsoft.com/office/powerpoint/2010/main" val="21282022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2329"/>
            <a:ext cx="8229600" cy="1143000"/>
          </a:xfrm>
        </p:spPr>
        <p:txBody>
          <a:bodyPr/>
          <a:lstStyle/>
          <a:p>
            <a:pPr algn="l"/>
            <a:r>
              <a:rPr lang="en-US" b="1" u="sng" dirty="0"/>
              <a:t>B. The Internet*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2602"/>
            <a:ext cx="8229600" cy="5565184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dirty="0"/>
              <a:t>Since 1995, it’s everywhere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/>
              <a:t>Popular media spreads worldwide INSTANTLY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/>
              <a:t>Social Media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/>
              <a:t>Connects people and their experiences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131" y="4896258"/>
            <a:ext cx="2377869" cy="19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274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How do you use the internet to interact with culture?</a:t>
            </a:r>
          </a:p>
        </p:txBody>
      </p:sp>
    </p:spTree>
    <p:extLst>
      <p:ext uri="{BB962C8B-B14F-4D97-AF65-F5344CB8AC3E}">
        <p14:creationId xmlns:p14="http://schemas.microsoft.com/office/powerpoint/2010/main" val="1338548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FOLK OR POPULAR?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06795"/>
            <a:ext cx="8001000" cy="532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15995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69"/>
            <a:ext cx="8229600" cy="1143000"/>
          </a:xfrm>
        </p:spPr>
        <p:txBody>
          <a:bodyPr/>
          <a:lstStyle/>
          <a:p>
            <a:pPr algn="l"/>
            <a:r>
              <a:rPr lang="en-US" b="1" u="sng" dirty="0"/>
              <a:t>C. Access to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475"/>
            <a:ext cx="8533468" cy="555075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/>
              <a:t>Limiting Access: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u="sng" dirty="0"/>
              <a:t>Cultural Imperialism:</a:t>
            </a:r>
            <a:r>
              <a:rPr lang="en-US" sz="4400" dirty="0"/>
              <a:t> most entertainment comes from USA, are we forcing our culture on others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u="sng" dirty="0"/>
              <a:t>News:</a:t>
            </a:r>
            <a:r>
              <a:rPr lang="en-US" sz="4400" dirty="0"/>
              <a:t> governments or a few corporations are in control</a:t>
            </a:r>
          </a:p>
        </p:txBody>
      </p:sp>
    </p:spTree>
    <p:extLst>
      <p:ext uri="{BB962C8B-B14F-4D97-AF65-F5344CB8AC3E}">
        <p14:creationId xmlns:p14="http://schemas.microsoft.com/office/powerpoint/2010/main" val="33549011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176"/>
            <a:ext cx="8229600" cy="6583824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 startAt="3"/>
            </a:pPr>
            <a:r>
              <a:rPr lang="en-US" sz="4400" dirty="0"/>
              <a:t>Government censorship*</a:t>
            </a:r>
          </a:p>
          <a:p>
            <a:pPr marL="1143000" lvl="1" indent="-742950"/>
            <a:r>
              <a:rPr lang="en-US" sz="4400" dirty="0"/>
              <a:t>Political views </a:t>
            </a:r>
          </a:p>
          <a:p>
            <a:pPr marL="1143000" lvl="1" indent="-742950"/>
            <a:r>
              <a:rPr lang="en-US" sz="4400" dirty="0"/>
              <a:t>Social content (sex, drugs, gambling)</a:t>
            </a:r>
          </a:p>
          <a:p>
            <a:pPr marL="1143000" lvl="1" indent="-742950"/>
            <a:r>
              <a:rPr lang="en-US" sz="4400" dirty="0"/>
              <a:t>Security content</a:t>
            </a:r>
          </a:p>
          <a:p>
            <a:pPr marL="1143000" lvl="1" indent="-742950"/>
            <a:r>
              <a:rPr lang="en-US" sz="4400" dirty="0"/>
              <a:t>Tools (email, searching, hosting)</a:t>
            </a:r>
          </a:p>
        </p:txBody>
      </p:sp>
    </p:spTree>
    <p:extLst>
      <p:ext uri="{BB962C8B-B14F-4D97-AF65-F5344CB8AC3E}">
        <p14:creationId xmlns:p14="http://schemas.microsoft.com/office/powerpoint/2010/main" val="276338662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Top 5 </a:t>
            </a:r>
            <a:r>
              <a:rPr lang="en-US" dirty="0"/>
              <a:t>Internet Censors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50635"/>
          </a:xfrm>
        </p:spPr>
        <p:txBody>
          <a:bodyPr numCol="2"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dirty="0"/>
              <a:t>North Korea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/>
              <a:t>Saudi Arabia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/>
              <a:t>Iran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/>
              <a:t>China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/>
              <a:t>Syria</a:t>
            </a:r>
          </a:p>
          <a:p>
            <a:pPr marL="742950" indent="-742950">
              <a:buFont typeface="+mj-lt"/>
              <a:buAutoNum type="arabicPeriod"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621879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69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2. Beating the 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469"/>
            <a:ext cx="8229600" cy="55203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sz="4400" dirty="0"/>
              <a:t>Social Media &gt; government control</a:t>
            </a:r>
          </a:p>
          <a:p>
            <a:pPr marL="971550" lvl="1" indent="-571500"/>
            <a:r>
              <a:rPr lang="en-US" sz="4400" dirty="0"/>
              <a:t>Arab Spring 2011</a:t>
            </a:r>
          </a:p>
          <a:p>
            <a:pPr marL="971550" lvl="1" indent="-571500"/>
            <a:r>
              <a:rPr lang="en-US" sz="4400"/>
              <a:t>#Blacklivesmatter</a:t>
            </a:r>
          </a:p>
          <a:p>
            <a:pPr marL="971550" lvl="1" indent="-571500"/>
            <a:r>
              <a:rPr lang="en-US" sz="4400">
                <a:cs typeface="Calibri"/>
              </a:rPr>
              <a:t>China anti-censorship</a:t>
            </a:r>
            <a:endParaRPr lang="en-US" sz="4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56671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Discuss how culture diffuses using historical examples for:</a:t>
            </a:r>
          </a:p>
          <a:p>
            <a:pPr lvl="1"/>
            <a:r>
              <a:rPr lang="en-US" sz="4000" dirty="0"/>
              <a:t> Relocation diffusion</a:t>
            </a:r>
          </a:p>
          <a:p>
            <a:pPr lvl="1"/>
            <a:r>
              <a:rPr lang="en-US" sz="4000" dirty="0"/>
              <a:t> Expansion diffusion</a:t>
            </a:r>
          </a:p>
        </p:txBody>
      </p:sp>
    </p:spTree>
    <p:extLst>
      <p:ext uri="{BB962C8B-B14F-4D97-AF65-F5344CB8AC3E}">
        <p14:creationId xmlns:p14="http://schemas.microsoft.com/office/powerpoint/2010/main" val="3094802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1668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+mn-lt"/>
                <a:cs typeface="+mn-lt"/>
              </a:rPr>
              <a:t>Cultural Sustainability</a:t>
            </a:r>
            <a:r>
              <a:rPr lang="en-US" dirty="0">
                <a:cs typeface="Calibri"/>
              </a:rPr>
              <a:t/>
            </a:r>
            <a:br>
              <a:rPr lang="en-US" dirty="0">
                <a:cs typeface="Calibri"/>
              </a:rPr>
            </a:br>
            <a:r>
              <a:rPr lang="en-US" dirty="0" err="1"/>
              <a:t>Bellwork</a:t>
            </a:r>
            <a:r>
              <a:rPr lang="en-US" dirty="0"/>
              <a:t> 10/22+23: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Turn in Cultural Tourism Poster</a:t>
            </a:r>
            <a:endParaRPr lang="en-US"/>
          </a:p>
          <a:p>
            <a:r>
              <a:rPr lang="en-US" dirty="0">
                <a:cs typeface="Calibri"/>
              </a:rPr>
              <a:t>Do you think that internet </a:t>
            </a:r>
            <a:r>
              <a:rPr lang="en-US">
                <a:cs typeface="Calibri"/>
              </a:rPr>
              <a:t>censorship is a problem? Are there instances where censorship is okay? </a:t>
            </a:r>
          </a:p>
        </p:txBody>
      </p:sp>
    </p:spTree>
    <p:extLst>
      <p:ext uri="{BB962C8B-B14F-4D97-AF65-F5344CB8AC3E}">
        <p14:creationId xmlns:p14="http://schemas.microsoft.com/office/powerpoint/2010/main" val="317346803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685800" indent="-685800"/>
            <a:r>
              <a:rPr lang="en-US" sz="4800">
                <a:cs typeface="Calibri"/>
              </a:rPr>
              <a:t>Turn in Cultural Tourism Poster</a:t>
            </a:r>
            <a:endParaRPr lang="en-US" sz="4800" dirty="0"/>
          </a:p>
          <a:p>
            <a:pPr marL="685800" indent="-685800"/>
            <a:r>
              <a:rPr lang="en-US" sz="4800"/>
              <a:t>Turn in Housing Survey</a:t>
            </a:r>
            <a:endParaRPr lang="en-US" sz="4800" dirty="0">
              <a:cs typeface="Calibri"/>
            </a:endParaRPr>
          </a:p>
          <a:p>
            <a:pPr marL="685800" indent="-685800"/>
            <a:r>
              <a:rPr lang="en-US" sz="4800"/>
              <a:t>Notes: Sustainable </a:t>
            </a:r>
            <a:r>
              <a:rPr lang="en-US" sz="4800" dirty="0"/>
              <a:t>Culture</a:t>
            </a:r>
            <a:endParaRPr lang="en-US" sz="4800" b="1">
              <a:cs typeface="Calibri"/>
            </a:endParaRPr>
          </a:p>
          <a:p>
            <a:endParaRPr lang="en-US" sz="4800" dirty="0"/>
          </a:p>
          <a:p>
            <a:r>
              <a:rPr lang="en-US" sz="4800" b="1" dirty="0"/>
              <a:t>SCHEDULE  - </a:t>
            </a:r>
            <a:r>
              <a:rPr lang="en-US" sz="4800" dirty="0"/>
              <a:t>PSAT on Wednesday!!</a:t>
            </a:r>
            <a:endParaRPr lang="en-US" sz="4800" dirty="0">
              <a:cs typeface="Calibri"/>
            </a:endParaRPr>
          </a:p>
          <a:p>
            <a:r>
              <a:rPr lang="en-US" sz="4800" b="1"/>
              <a:t>HW: Study! Test Thurs/</a:t>
            </a:r>
            <a:r>
              <a:rPr lang="en-US" sz="4800" b="1">
                <a:cs typeface="Calibri"/>
              </a:rPr>
              <a:t>Fri</a:t>
            </a:r>
            <a:endParaRPr lang="en-US" sz="4800" dirty="0">
              <a:cs typeface="Calibri"/>
            </a:endParaRP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343879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You will be able to describe the relationship between cultural traits and environment in writing.</a:t>
            </a:r>
          </a:p>
        </p:txBody>
      </p:sp>
    </p:spTree>
    <p:extLst>
      <p:ext uri="{BB962C8B-B14F-4D97-AF65-F5344CB8AC3E}">
        <p14:creationId xmlns:p14="http://schemas.microsoft.com/office/powerpoint/2010/main" val="314700517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3963"/>
            <a:ext cx="8229600" cy="1143000"/>
          </a:xfrm>
        </p:spPr>
        <p:txBody>
          <a:bodyPr/>
          <a:lstStyle/>
          <a:p>
            <a:r>
              <a:rPr lang="en-US"/>
              <a:t>FFotD: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8927"/>
            <a:ext cx="8229600" cy="4525963"/>
          </a:xfrm>
        </p:spPr>
        <p:txBody>
          <a:bodyPr>
            <a:normAutofit/>
          </a:bodyPr>
          <a:lstStyle/>
          <a:p>
            <a:r>
              <a:rPr lang="en-US" sz="4400" dirty="0"/>
              <a:t>Folk Culture- The Amish</a:t>
            </a:r>
          </a:p>
          <a:p>
            <a:pPr lvl="1"/>
            <a:r>
              <a:rPr lang="en-US" sz="4000" dirty="0"/>
              <a:t> Women never cut their hair</a:t>
            </a:r>
          </a:p>
          <a:p>
            <a:pPr lvl="1"/>
            <a:r>
              <a:rPr lang="en-US" sz="4000" dirty="0"/>
              <a:t> Men grow a beard after marriage</a:t>
            </a:r>
          </a:p>
          <a:p>
            <a:pPr lvl="1"/>
            <a:r>
              <a:rPr lang="en-US" sz="4000" dirty="0"/>
              <a:t> Live in </a:t>
            </a:r>
            <a:r>
              <a:rPr lang="en-US" sz="4000" dirty="0" err="1"/>
              <a:t>midwest</a:t>
            </a:r>
            <a:r>
              <a:rPr lang="en-US" sz="4000" dirty="0"/>
              <a:t>/northeast USA</a:t>
            </a:r>
          </a:p>
        </p:txBody>
      </p:sp>
      <p:pic>
        <p:nvPicPr>
          <p:cNvPr id="1026" name="Picture 2" descr="farmer-two-mule-t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4000500"/>
            <a:ext cx="6715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490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FOLK OR POPULAR?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559298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87368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Sustainable Culture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947955"/>
            <a:ext cx="584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333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40964"/>
            <a:ext cx="9005455" cy="6530290"/>
          </a:xfrm>
        </p:spPr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4400" b="1" u="sng" dirty="0"/>
              <a:t>Challenges: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4400" dirty="0"/>
              <a:t>Popular culture is overwhelming/destroying folk culture</a:t>
            </a:r>
          </a:p>
          <a:p>
            <a:pPr marL="1543050" lvl="2" indent="-742950">
              <a:buFont typeface="+mj-lt"/>
              <a:buAutoNum type="alphaLcPeriod"/>
            </a:pPr>
            <a:r>
              <a:rPr lang="en-US" sz="4000" b="1" dirty="0"/>
              <a:t>Assimilation: </a:t>
            </a:r>
            <a:r>
              <a:rPr lang="en-US" sz="4000" dirty="0"/>
              <a:t>when a minority population loses its folk culture by joining the dominant culture</a:t>
            </a:r>
            <a:endParaRPr lang="en-US" sz="4000" b="1" dirty="0"/>
          </a:p>
          <a:p>
            <a:pPr marL="1543050" lvl="2" indent="-742950">
              <a:buFont typeface="+mj-lt"/>
              <a:buAutoNum type="alphaLcPeriod"/>
            </a:pPr>
            <a:r>
              <a:rPr lang="en-US" sz="4000" b="1" dirty="0"/>
              <a:t>Acculturation: </a:t>
            </a:r>
            <a:r>
              <a:rPr lang="en-US" sz="4000" dirty="0"/>
              <a:t>when one culture adopts/borrows traits of the dominant culture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1909994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some examples of folk culture disappearing?</a:t>
            </a:r>
          </a:p>
        </p:txBody>
      </p:sp>
    </p:spTree>
    <p:extLst>
      <p:ext uri="{BB962C8B-B14F-4D97-AF65-F5344CB8AC3E}">
        <p14:creationId xmlns:p14="http://schemas.microsoft.com/office/powerpoint/2010/main" val="7219313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20" y="1814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2. Environment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766"/>
            <a:ext cx="8686800" cy="558725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b="1" dirty="0"/>
              <a:t>Cultural landscape: </a:t>
            </a:r>
            <a:r>
              <a:rPr lang="en-US" dirty="0"/>
              <a:t>the combination of human culture and physical effects (</a:t>
            </a:r>
            <a:r>
              <a:rPr lang="en-US" b="1" dirty="0"/>
              <a:t>built environment</a:t>
            </a:r>
            <a:r>
              <a:rPr lang="en-US" dirty="0"/>
              <a:t>)</a:t>
            </a:r>
            <a:endParaRPr lang="en-US" sz="4400" dirty="0"/>
          </a:p>
          <a:p>
            <a:pPr marL="742950" indent="-742950">
              <a:buFont typeface="+mj-lt"/>
              <a:buAutoNum type="alphaLcPeriod"/>
            </a:pPr>
            <a:r>
              <a:rPr lang="en-US" sz="4400" b="1" dirty="0"/>
              <a:t>Cultural Ecology</a:t>
            </a:r>
          </a:p>
          <a:p>
            <a:pPr marL="1143000" lvl="1" indent="-742950"/>
            <a:r>
              <a:rPr lang="en-US" dirty="0"/>
              <a:t>Environmental Determinism</a:t>
            </a:r>
          </a:p>
          <a:p>
            <a:pPr marL="1143000" lvl="1" indent="-742950"/>
            <a:r>
              <a:rPr lang="en-US" dirty="0"/>
              <a:t>Possibilism</a:t>
            </a:r>
          </a:p>
          <a:p>
            <a:pPr marL="1143000" lvl="1" indent="-742950"/>
            <a:r>
              <a:rPr lang="en-US" dirty="0"/>
              <a:t>Cultural Autonomy</a:t>
            </a:r>
          </a:p>
        </p:txBody>
      </p:sp>
    </p:spTree>
    <p:extLst>
      <p:ext uri="{BB962C8B-B14F-4D97-AF65-F5344CB8AC3E}">
        <p14:creationId xmlns:p14="http://schemas.microsoft.com/office/powerpoint/2010/main" val="154802497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991" y="313529"/>
            <a:ext cx="8686800" cy="636844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 startAt="3"/>
            </a:pPr>
            <a:r>
              <a:rPr lang="en-US" sz="4400" b="1" dirty="0"/>
              <a:t>Uniform Landscape: </a:t>
            </a:r>
            <a:r>
              <a:rPr lang="en-US" sz="4400" dirty="0"/>
              <a:t>popular culture results in places looking the same</a:t>
            </a:r>
          </a:p>
          <a:p>
            <a:pPr marL="1143000" lvl="1" indent="-742950"/>
            <a:r>
              <a:rPr lang="en-US" sz="4400" dirty="0"/>
              <a:t>EX: fast food, super market, gas stations</a:t>
            </a:r>
          </a:p>
          <a:p>
            <a:pPr marL="1143000" lvl="1" indent="-742950"/>
            <a:r>
              <a:rPr lang="en-US" sz="4400" dirty="0"/>
              <a:t>North America has uniform landscape </a:t>
            </a:r>
            <a:r>
              <a:rPr lang="en-US" dirty="0"/>
              <a:t>and it’s </a:t>
            </a:r>
            <a:r>
              <a:rPr lang="en-US" sz="4400" dirty="0"/>
              <a:t>spreading worldwide</a:t>
            </a:r>
          </a:p>
        </p:txBody>
      </p:sp>
    </p:spTree>
    <p:extLst>
      <p:ext uri="{BB962C8B-B14F-4D97-AF65-F5344CB8AC3E}">
        <p14:creationId xmlns:p14="http://schemas.microsoft.com/office/powerpoint/2010/main" val="74141423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35527"/>
            <a:ext cx="9144000" cy="1568416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How does this political cartoon illustrate the concept of popular culture?  How does imply some of the concerns?</a:t>
            </a:r>
            <a:r>
              <a:rPr lang="en-US" sz="3100" dirty="0"/>
              <a:t/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1025" name="Picture 1" descr="political cartoon - popular cultur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70" y="1568416"/>
            <a:ext cx="8278730" cy="528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23500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08" y="462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3. Consequences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462"/>
            <a:ext cx="8229600" cy="4982701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dirty="0"/>
              <a:t>Both popular and folk culture produce a lot of pollution</a:t>
            </a:r>
          </a:p>
          <a:p>
            <a:pPr lvl="1"/>
            <a:r>
              <a:rPr lang="en-US" sz="4000" dirty="0"/>
              <a:t> solid, liquid, &amp; gas waste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3517900"/>
            <a:ext cx="44450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5087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93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b. Resource depletion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6330"/>
            <a:ext cx="8533468" cy="5481608"/>
          </a:xfrm>
        </p:spPr>
        <p:txBody>
          <a:bodyPr>
            <a:normAutofit/>
          </a:bodyPr>
          <a:lstStyle/>
          <a:p>
            <a:r>
              <a:rPr lang="en-US" sz="4400" dirty="0"/>
              <a:t>Popular culture has a lot of material = uses a lot of natural resources</a:t>
            </a:r>
          </a:p>
          <a:p>
            <a:r>
              <a:rPr lang="en-US" sz="4400" dirty="0"/>
              <a:t>Animal products: fur, ivory, meat</a:t>
            </a:r>
          </a:p>
          <a:p>
            <a:r>
              <a:rPr lang="en-US" sz="4400" dirty="0"/>
              <a:t>Recycling is helping with this problem</a:t>
            </a:r>
          </a:p>
          <a:p>
            <a:pPr lvl="1"/>
            <a:r>
              <a:rPr lang="en-US" sz="4000" dirty="0"/>
              <a:t> paper, plastic, aluminum, food</a:t>
            </a:r>
          </a:p>
        </p:txBody>
      </p:sp>
    </p:spTree>
    <p:extLst>
      <p:ext uri="{BB962C8B-B14F-4D97-AF65-F5344CB8AC3E}">
        <p14:creationId xmlns:p14="http://schemas.microsoft.com/office/powerpoint/2010/main" val="387774282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B. Core-Domain-Sphere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34077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Core: area of greatest concentration of culture traits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Domain: area outside of the core in which the culture is still dominant but less intense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Sphere: the edge of influence for a culture region.</a:t>
            </a:r>
          </a:p>
        </p:txBody>
      </p:sp>
    </p:spTree>
    <p:extLst>
      <p:ext uri="{BB962C8B-B14F-4D97-AF65-F5344CB8AC3E}">
        <p14:creationId xmlns:p14="http://schemas.microsoft.com/office/powerpoint/2010/main" val="308684634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6324600" y="6465888"/>
            <a:ext cx="2732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 defTabSz="457200"/>
            <a:r>
              <a:rPr lang="en-US">
                <a:solidFill>
                  <a:prstClr val="white"/>
                </a:solidFill>
                <a:latin typeface="Arial" charset="0"/>
              </a:rPr>
              <a:t>Figure 2.3 (p. 39)</a:t>
            </a:r>
          </a:p>
        </p:txBody>
      </p:sp>
      <p:pic>
        <p:nvPicPr>
          <p:cNvPr id="4100" name="Picture 4" descr="Fig2-3_v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702" y="-1587"/>
            <a:ext cx="5018209" cy="6858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Oval 5"/>
          <p:cNvSpPr>
            <a:spLocks noChangeArrowheads="1"/>
          </p:cNvSpPr>
          <p:nvPr/>
        </p:nvSpPr>
        <p:spPr bwMode="auto">
          <a:xfrm>
            <a:off x="152400" y="1371600"/>
            <a:ext cx="4495800" cy="3810000"/>
          </a:xfrm>
          <a:prstGeom prst="ellipse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685800" y="1981200"/>
            <a:ext cx="3124200" cy="2514600"/>
          </a:xfrm>
          <a:prstGeom prst="ellipse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079" name="Oval 7"/>
          <p:cNvSpPr>
            <a:spLocks noChangeArrowheads="1"/>
          </p:cNvSpPr>
          <p:nvPr/>
        </p:nvSpPr>
        <p:spPr bwMode="auto">
          <a:xfrm>
            <a:off x="1828800" y="2667000"/>
            <a:ext cx="1524000" cy="11430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2133600" y="2970213"/>
            <a:ext cx="87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b="1">
                <a:solidFill>
                  <a:prstClr val="black"/>
                </a:solidFill>
                <a:latin typeface="Arial" charset="0"/>
              </a:rPr>
              <a:t>Core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600200" y="3732213"/>
            <a:ext cx="130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b="1">
                <a:solidFill>
                  <a:prstClr val="black"/>
                </a:solidFill>
                <a:latin typeface="Arial" charset="0"/>
              </a:rPr>
              <a:t>Domain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143000" y="4494213"/>
            <a:ext cx="1217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b="1">
                <a:solidFill>
                  <a:prstClr val="black"/>
                </a:solidFill>
                <a:latin typeface="Arial" charset="0"/>
              </a:rPr>
              <a:t>Sphere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49502" cy="1143000"/>
          </a:xfrm>
        </p:spPr>
        <p:txBody>
          <a:bodyPr/>
          <a:lstStyle/>
          <a:p>
            <a:r>
              <a:rPr lang="en-US" dirty="0"/>
              <a:t>DRAW THIS</a:t>
            </a:r>
          </a:p>
        </p:txBody>
      </p:sp>
    </p:spTree>
    <p:extLst>
      <p:ext uri="{BB962C8B-B14F-4D97-AF65-F5344CB8AC3E}">
        <p14:creationId xmlns:p14="http://schemas.microsoft.com/office/powerpoint/2010/main" val="17402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utoUpdateAnimBg="0"/>
      <p:bldP spid="4104" grpId="0" autoUpdateAnimBg="0"/>
      <p:bldP spid="4105" grpId="0" autoUpdateAnimBg="0"/>
      <p:bldP spid="410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FOLK OR POPULAR?</a:t>
            </a:r>
          </a:p>
        </p:txBody>
      </p:sp>
      <p:pic>
        <p:nvPicPr>
          <p:cNvPr id="4098" name="Picture 2" descr="http://media-cache-ak0.pinimg.com/236x/55/e6/0d/55e60d3b5afbdf8cfb9bb4c44ee377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3954780" cy="494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67717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other examples of the Core-Domain-Sphere Model?</a:t>
            </a:r>
          </a:p>
          <a:p>
            <a:r>
              <a:rPr lang="en-US" dirty="0"/>
              <a:t>Be ready to explain your reasoning!</a:t>
            </a:r>
          </a:p>
        </p:txBody>
      </p:sp>
    </p:spTree>
    <p:extLst>
      <p:ext uri="{BB962C8B-B14F-4D97-AF65-F5344CB8AC3E}">
        <p14:creationId xmlns:p14="http://schemas.microsoft.com/office/powerpoint/2010/main" val="390724505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380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3620"/>
            <a:ext cx="8229600" cy="5461530"/>
          </a:xfrm>
        </p:spPr>
        <p:txBody>
          <a:bodyPr>
            <a:normAutofit/>
          </a:bodyPr>
          <a:lstStyle/>
          <a:p>
            <a:r>
              <a:rPr lang="en-US" dirty="0"/>
              <a:t>Describe the </a:t>
            </a:r>
            <a:r>
              <a:rPr lang="en-US" sz="4400" dirty="0"/>
              <a:t>different ways in which cultural traits are affected by and affect:</a:t>
            </a:r>
          </a:p>
          <a:p>
            <a:r>
              <a:rPr lang="en-US" sz="4400" dirty="0"/>
              <a:t>The natural environment</a:t>
            </a:r>
          </a:p>
          <a:p>
            <a:r>
              <a:rPr lang="en-US" sz="4400" dirty="0"/>
              <a:t>The cultural landscape</a:t>
            </a:r>
          </a:p>
          <a:p>
            <a:r>
              <a:rPr lang="en-US" sz="4400" dirty="0"/>
              <a:t>The economies of a region</a:t>
            </a:r>
          </a:p>
          <a:p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75679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458200" cy="6400800"/>
          </a:xfrm>
        </p:spPr>
        <p:txBody>
          <a:bodyPr>
            <a:normAutofit/>
          </a:bodyPr>
          <a:lstStyle/>
          <a:p>
            <a:pPr marL="914400" indent="-914400">
              <a:buFont typeface="+mj-lt"/>
              <a:buAutoNum type="alphaUcPeriod"/>
            </a:pPr>
            <a:r>
              <a:rPr lang="en-US" sz="4800" b="1" dirty="0"/>
              <a:t>Folk Culture: </a:t>
            </a:r>
            <a:r>
              <a:rPr lang="en-US" sz="4800" dirty="0"/>
              <a:t>practiced by small homogenous groups in isolated, rural areas</a:t>
            </a:r>
          </a:p>
          <a:p>
            <a:pPr marL="914400" indent="-914400">
              <a:buFont typeface="+mj-lt"/>
              <a:buAutoNum type="alphaUcPeriod"/>
            </a:pPr>
            <a:r>
              <a:rPr lang="en-US" sz="4800" b="1" dirty="0"/>
              <a:t>Popular Culture: </a:t>
            </a:r>
            <a:r>
              <a:rPr lang="en-US" sz="4800" dirty="0"/>
              <a:t>practiced by large heterogeneous societies that share certain habits despite being different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789280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Come up with a local example of </a:t>
            </a:r>
            <a:r>
              <a:rPr lang="en-US" sz="5400" b="1" dirty="0"/>
              <a:t>folk </a:t>
            </a:r>
            <a:r>
              <a:rPr lang="en-US" sz="5400" dirty="0"/>
              <a:t>and </a:t>
            </a:r>
            <a:r>
              <a:rPr lang="en-US" sz="5400" b="1" dirty="0"/>
              <a:t>popular </a:t>
            </a:r>
            <a:r>
              <a:rPr lang="en-US" sz="5400" dirty="0"/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4260877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/>
              <a:t>C.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b="1" dirty="0"/>
              <a:t>Habit </a:t>
            </a:r>
            <a:r>
              <a:rPr lang="en-US" sz="4000" dirty="0"/>
              <a:t>(repetitive act of a person) VS. </a:t>
            </a:r>
            <a:r>
              <a:rPr lang="en-US" sz="4000" b="1" dirty="0"/>
              <a:t>Custom </a:t>
            </a:r>
            <a:r>
              <a:rPr lang="en-US" sz="4000" dirty="0"/>
              <a:t>(repetitive act of a group)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ORIGIN: 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/>
              <a:t>ALL Culture comes from a hearth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/>
              <a:t>Popular Culture comes from developed nation</a:t>
            </a:r>
          </a:p>
        </p:txBody>
      </p:sp>
    </p:spTree>
    <p:extLst>
      <p:ext uri="{BB962C8B-B14F-4D97-AF65-F5344CB8AC3E}">
        <p14:creationId xmlns:p14="http://schemas.microsoft.com/office/powerpoint/2010/main" val="3964443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9EFCD-D572-4780-A14D-3E71DD668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Calibri"/>
              </a:rPr>
              <a:t>Intro to Culture cont'd: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Bellwork 10/3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0B1F7-1885-4D50-8462-0EC4EE569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Take out your phone, open web browser</a:t>
            </a:r>
          </a:p>
          <a:p>
            <a:r>
              <a:rPr lang="en-US" dirty="0">
                <a:cs typeface="Calibri"/>
              </a:rPr>
              <a:t>Go to </a:t>
            </a:r>
            <a:r>
              <a:rPr lang="en-US" dirty="0">
                <a:cs typeface="Calibri"/>
                <a:hlinkClick r:id="rId2"/>
              </a:rPr>
              <a:t>bit.ly/Ch3Ref</a:t>
            </a:r>
          </a:p>
          <a:p>
            <a:r>
              <a:rPr lang="en-US" dirty="0">
                <a:cs typeface="Calibri"/>
              </a:rPr>
              <a:t>Take the Ch. 3 Reflection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If you don't have an internet-capable phone, ask a neighbor to use theirs after they're done!</a:t>
            </a:r>
          </a:p>
        </p:txBody>
      </p:sp>
    </p:spTree>
    <p:extLst>
      <p:ext uri="{BB962C8B-B14F-4D97-AF65-F5344CB8AC3E}">
        <p14:creationId xmlns:p14="http://schemas.microsoft.com/office/powerpoint/2010/main" val="4016325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198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sz="4000" dirty="0"/>
              <a:t>DIFFUSION OF CULTURE: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/>
              <a:t>Folk culture = relocation diffusion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/>
              <a:t>Pop. Culture = hierarchical diffusion</a:t>
            </a:r>
          </a:p>
          <a:p>
            <a:pPr marL="742950" indent="-742950">
              <a:buFont typeface="+mj-lt"/>
              <a:buAutoNum type="arabicPeriod" startAt="3"/>
            </a:pPr>
            <a:r>
              <a:rPr lang="en-US" sz="4400" dirty="0"/>
              <a:t>DISTRIBUTION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/>
              <a:t>FC= limited by physical features and access to materials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/>
              <a:t>PC= Everywhere!!</a:t>
            </a:r>
          </a:p>
        </p:txBody>
      </p:sp>
    </p:spTree>
    <p:extLst>
      <p:ext uri="{BB962C8B-B14F-4D97-AF65-F5344CB8AC3E}">
        <p14:creationId xmlns:p14="http://schemas.microsoft.com/office/powerpoint/2010/main" val="2970509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27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5. Culture is made up of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3150" cy="3250099"/>
          </a:xfrm>
        </p:spPr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b="1" dirty="0"/>
              <a:t>Trait: </a:t>
            </a:r>
            <a:r>
              <a:rPr lang="en-US" sz="4400" dirty="0"/>
              <a:t>a common unique feature of culture (like chopsticks)</a:t>
            </a:r>
            <a:endParaRPr lang="en-US" sz="4400" b="1" dirty="0"/>
          </a:p>
          <a:p>
            <a:pPr marL="742950" indent="-742950">
              <a:buFont typeface="+mj-lt"/>
              <a:buAutoNum type="alphaLcPeriod"/>
            </a:pPr>
            <a:r>
              <a:rPr lang="en-US" sz="4400" b="1" dirty="0"/>
              <a:t>Complex: </a:t>
            </a:r>
            <a:r>
              <a:rPr lang="en-US" sz="4400" dirty="0"/>
              <a:t>a BUNCH of culture traits for behavior or activity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155384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1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49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What would be some of the characteristics of American culture?</a:t>
            </a:r>
          </a:p>
        </p:txBody>
      </p:sp>
    </p:spTree>
    <p:extLst>
      <p:ext uri="{BB962C8B-B14F-4D97-AF65-F5344CB8AC3E}">
        <p14:creationId xmlns:p14="http://schemas.microsoft.com/office/powerpoint/2010/main" val="1565982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82"/>
            <a:ext cx="8229600" cy="1143000"/>
          </a:xfrm>
        </p:spPr>
        <p:txBody>
          <a:bodyPr/>
          <a:lstStyle/>
          <a:p>
            <a:pPr algn="l"/>
            <a:r>
              <a:rPr lang="en-US" b="1" u="sng" dirty="0"/>
              <a:t>D.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650" y="1180816"/>
            <a:ext cx="8992350" cy="5656402"/>
          </a:xfrm>
        </p:spPr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 dirty="0"/>
              <a:t>Autonomy: </a:t>
            </a:r>
            <a:r>
              <a:rPr lang="en-US" sz="4400" dirty="0"/>
              <a:t>cultures develop independently of their environment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 dirty="0"/>
              <a:t>Convergence: </a:t>
            </a:r>
            <a:r>
              <a:rPr lang="en-US" sz="4400" dirty="0"/>
              <a:t>Cultures become the same b/c of being connected via tech and travel</a:t>
            </a:r>
            <a:endParaRPr lang="en-US" sz="4400" b="1" dirty="0"/>
          </a:p>
          <a:p>
            <a:pPr marL="742950" indent="-742950">
              <a:buFont typeface="+mj-lt"/>
              <a:buAutoNum type="arabicPeriod"/>
            </a:pPr>
            <a:r>
              <a:rPr lang="en-US" sz="4400" b="1" dirty="0"/>
              <a:t>Divergence: </a:t>
            </a:r>
            <a:r>
              <a:rPr lang="en-US" sz="4400" dirty="0"/>
              <a:t>cultures become different over time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527252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2788"/>
            <a:ext cx="8229600" cy="5863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4. Multilinear evolution: </a:t>
            </a:r>
            <a:r>
              <a:rPr lang="en-US" sz="4400" dirty="0"/>
              <a:t>theory that similar places developed similar cultures without being connected</a:t>
            </a:r>
          </a:p>
        </p:txBody>
      </p:sp>
    </p:spTree>
    <p:extLst>
      <p:ext uri="{BB962C8B-B14F-4D97-AF65-F5344CB8AC3E}">
        <p14:creationId xmlns:p14="http://schemas.microsoft.com/office/powerpoint/2010/main" val="478001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/>
              <a:t>E. Culture and Geography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4455"/>
          </a:xfrm>
        </p:spPr>
        <p:txBody>
          <a:bodyPr>
            <a:normAutofit lnSpcReduction="10000"/>
          </a:bodyPr>
          <a:lstStyle/>
          <a:p>
            <a:r>
              <a:rPr lang="en-US" sz="4400" b="1" dirty="0"/>
              <a:t>Region: </a:t>
            </a:r>
            <a:r>
              <a:rPr lang="en-US" sz="4400" dirty="0"/>
              <a:t>a thematic or functional region based on common cultural traits/complexes</a:t>
            </a:r>
          </a:p>
          <a:p>
            <a:pPr lvl="1"/>
            <a:r>
              <a:rPr lang="en-US" sz="4000" b="1" dirty="0"/>
              <a:t> </a:t>
            </a:r>
            <a:r>
              <a:rPr lang="en-US" sz="4000" dirty="0"/>
              <a:t>Like: government, language, religion, food, ethnicity</a:t>
            </a:r>
          </a:p>
          <a:p>
            <a:r>
              <a:rPr lang="en-US" sz="4400" b="1" dirty="0"/>
              <a:t>Realm: </a:t>
            </a:r>
            <a:r>
              <a:rPr lang="en-US" sz="4400" dirty="0"/>
              <a:t>collection of cultural regions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722050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80" y="1161066"/>
            <a:ext cx="6678954" cy="397768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 flipV="1">
            <a:off x="6652807" y="4138342"/>
            <a:ext cx="721561" cy="4072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26" idx="2"/>
          </p:cNvCxnSpPr>
          <p:nvPr/>
        </p:nvCxnSpPr>
        <p:spPr>
          <a:xfrm flipH="1" flipV="1">
            <a:off x="1086556" y="1228552"/>
            <a:ext cx="1255890" cy="7806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905789" y="3999943"/>
            <a:ext cx="352622" cy="14958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717425" y="561229"/>
            <a:ext cx="935381" cy="13346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652806" y="2898344"/>
            <a:ext cx="91639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706558" y="3606560"/>
            <a:ext cx="946248" cy="20854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755451" y="3311319"/>
            <a:ext cx="381425" cy="19559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2" idx="0"/>
          </p:cNvCxnSpPr>
          <p:nvPr/>
        </p:nvCxnSpPr>
        <p:spPr>
          <a:xfrm flipV="1">
            <a:off x="2139332" y="3139575"/>
            <a:ext cx="1766457" cy="29211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610285" y="674554"/>
            <a:ext cx="0" cy="9869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425687" y="3976065"/>
            <a:ext cx="892480" cy="14654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28223"/>
            <a:ext cx="2173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Anglo-American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85880" y="85248"/>
            <a:ext cx="2173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European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33068" y="53665"/>
            <a:ext cx="1357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prstClr val="black"/>
                </a:solidFill>
              </a:rPr>
              <a:t>Slavic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5873528" y="1661525"/>
            <a:ext cx="1280808" cy="11939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154336" y="836474"/>
            <a:ext cx="17328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Sino-</a:t>
            </a:r>
          </a:p>
          <a:p>
            <a:r>
              <a:rPr lang="en-US" sz="3200" b="1" dirty="0">
                <a:solidFill>
                  <a:prstClr val="black"/>
                </a:solidFill>
              </a:rPr>
              <a:t>Japanese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22098" y="4092123"/>
            <a:ext cx="1821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Austral-</a:t>
            </a:r>
          </a:p>
          <a:p>
            <a:r>
              <a:rPr lang="en-US" sz="3200" b="1" dirty="0">
                <a:solidFill>
                  <a:prstClr val="black"/>
                </a:solidFill>
              </a:rPr>
              <a:t>European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030315" y="5692014"/>
            <a:ext cx="1699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Southeast Asia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16981" y="5113814"/>
            <a:ext cx="938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Indic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56127" y="5190142"/>
            <a:ext cx="16993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Sub-Saharan</a:t>
            </a:r>
          </a:p>
          <a:p>
            <a:r>
              <a:rPr lang="en-US" sz="2800" b="1" dirty="0">
                <a:solidFill>
                  <a:prstClr val="black"/>
                </a:solidFill>
              </a:rPr>
              <a:t>Africa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97580" y="5214960"/>
            <a:ext cx="1699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Latin America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492784" y="6060726"/>
            <a:ext cx="1293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Islamic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87011" y="2185786"/>
            <a:ext cx="1699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Insular</a:t>
            </a:r>
          </a:p>
          <a:p>
            <a:r>
              <a:rPr lang="en-US" sz="2800" b="1" dirty="0">
                <a:solidFill>
                  <a:prstClr val="black"/>
                </a:solidFill>
              </a:rPr>
              <a:t>Oceanic</a:t>
            </a:r>
          </a:p>
        </p:txBody>
      </p:sp>
    </p:spTree>
    <p:extLst>
      <p:ext uri="{BB962C8B-B14F-4D97-AF65-F5344CB8AC3E}">
        <p14:creationId xmlns:p14="http://schemas.microsoft.com/office/powerpoint/2010/main" val="1225403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u="sng" dirty="0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/>
          </a:bodyPr>
          <a:lstStyle/>
          <a:p>
            <a:r>
              <a:rPr lang="en-US" sz="4800" dirty="0"/>
              <a:t>Folk culture has become popular culture millions of times.</a:t>
            </a:r>
          </a:p>
          <a:p>
            <a:r>
              <a:rPr lang="en-US" sz="4800" dirty="0"/>
              <a:t>Do you think it is possible for popular culture (or a piece of it) to become folk culture?</a:t>
            </a:r>
          </a:p>
          <a:p>
            <a:r>
              <a:rPr lang="en-US" sz="4800" dirty="0"/>
              <a:t>Why/Why not? </a:t>
            </a:r>
          </a:p>
        </p:txBody>
      </p:sp>
    </p:spTree>
    <p:extLst>
      <p:ext uri="{BB962C8B-B14F-4D97-AF65-F5344CB8AC3E}">
        <p14:creationId xmlns:p14="http://schemas.microsoft.com/office/powerpoint/2010/main" val="3426987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400" dirty="0"/>
              <a:t>Describe the differences between folk culture and popular culture. </a:t>
            </a:r>
          </a:p>
          <a:p>
            <a:pPr lvl="1"/>
            <a:r>
              <a:rPr lang="en-US" sz="4400" dirty="0"/>
              <a:t>Origins</a:t>
            </a:r>
          </a:p>
          <a:p>
            <a:pPr lvl="1"/>
            <a:r>
              <a:rPr lang="en-US" sz="4400" dirty="0"/>
              <a:t>Diffusion</a:t>
            </a:r>
          </a:p>
          <a:p>
            <a:pPr lvl="1"/>
            <a:r>
              <a:rPr lang="en-US" sz="4400" dirty="0"/>
              <a:t>Regions</a:t>
            </a:r>
          </a:p>
          <a:p>
            <a:pPr lvl="1"/>
            <a:r>
              <a:rPr lang="en-US" sz="4400" dirty="0"/>
              <a:t>Distribution</a:t>
            </a:r>
          </a:p>
        </p:txBody>
      </p:sp>
    </p:spTree>
    <p:extLst>
      <p:ext uri="{BB962C8B-B14F-4D97-AF65-F5344CB8AC3E}">
        <p14:creationId xmlns:p14="http://schemas.microsoft.com/office/powerpoint/2010/main" val="815144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Day 2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31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71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Material Culture</a:t>
            </a:r>
            <a:r>
              <a:rPr lang="en-US" b="1" u="sng" dirty="0">
                <a:cs typeface="Calibri"/>
              </a:rPr>
              <a:t/>
            </a:r>
            <a:br>
              <a:rPr lang="en-US" b="1" u="sng" dirty="0">
                <a:cs typeface="Calibri"/>
              </a:rPr>
            </a:br>
            <a:r>
              <a:rPr lang="en-US" b="1" u="sng"/>
              <a:t>Bellwork 10/4: </a:t>
            </a:r>
            <a:endParaRPr lang="en-US" b="1" u="sng"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087" y="1321149"/>
            <a:ext cx="8229600" cy="5322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What are some traditions in your family?</a:t>
            </a:r>
          </a:p>
          <a:p>
            <a:pPr marL="457200" lvl="1" indent="0">
              <a:buNone/>
            </a:pPr>
            <a:endParaRPr lang="en-US" sz="4400" dirty="0">
              <a:cs typeface="Calibri"/>
            </a:endParaRPr>
          </a:p>
          <a:p>
            <a:r>
              <a:rPr lang="en-US" sz="4800" dirty="0"/>
              <a:t>Think about holidays and celebrations, food, games, </a:t>
            </a:r>
            <a:r>
              <a:rPr lang="en-US" sz="4800" dirty="0" err="1"/>
              <a:t>etc</a:t>
            </a:r>
            <a:r>
              <a:rPr lang="en-US" sz="4800" dirty="0"/>
              <a:t>!</a:t>
            </a:r>
            <a:endParaRPr lang="en-US" sz="4800" dirty="0">
              <a:cs typeface="Calibri"/>
            </a:endParaRP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92207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Notes: Material Culture</a:t>
            </a:r>
          </a:p>
          <a:p>
            <a:endParaRPr lang="en-US" sz="4400" dirty="0"/>
          </a:p>
          <a:p>
            <a:r>
              <a:rPr lang="en-US" sz="4400" b="1" dirty="0"/>
              <a:t>HW: Reading Questions #6-10; Map</a:t>
            </a:r>
            <a:endParaRPr lang="en-US" sz="44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4109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ea typeface="+mj-lt"/>
                <a:cs typeface="+mj-lt"/>
              </a:rPr>
              <a:t>Intro</a:t>
            </a:r>
            <a:r>
              <a:rPr lang="en-US" b="1" u="sng" dirty="0">
                <a:cs typeface="Calibri"/>
              </a:rPr>
              <a:t> to Culture</a:t>
            </a:r>
            <a:br>
              <a:rPr lang="en-US" b="1" u="sng" dirty="0">
                <a:cs typeface="Calibri"/>
              </a:rPr>
            </a:br>
            <a:r>
              <a:rPr lang="en-US" b="1" u="sng" dirty="0" err="1"/>
              <a:t>Bellwork</a:t>
            </a:r>
            <a:r>
              <a:rPr lang="en-US" b="1" u="sng" dirty="0"/>
              <a:t> 10/1 + 10/2: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5400" dirty="0"/>
          </a:p>
          <a:p>
            <a:r>
              <a:rPr lang="en-US" sz="5400" dirty="0"/>
              <a:t>What’s the most recent song you’ve listened to?</a:t>
            </a:r>
          </a:p>
        </p:txBody>
      </p:sp>
    </p:spTree>
    <p:extLst>
      <p:ext uri="{BB962C8B-B14F-4D97-AF65-F5344CB8AC3E}">
        <p14:creationId xmlns:p14="http://schemas.microsoft.com/office/powerpoint/2010/main" val="2324658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You will be able to identify and explain two examples of folk culture and popular culture each. 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64459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/>
              <a:t>TUBI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7801"/>
            <a:ext cx="8229600" cy="4525963"/>
          </a:xfrm>
        </p:spPr>
        <p:txBody>
          <a:bodyPr/>
          <a:lstStyle/>
          <a:p>
            <a:r>
              <a:rPr lang="en-US" dirty="0"/>
              <a:t> There are 7,500 varieties of apples grown throughout the world, and if you tried a new variety each day, it would take you 20 years to try them all.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562" y="2976250"/>
            <a:ext cx="5605438" cy="37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26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6301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/>
              <a:t>I. Material Culture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80692"/>
            <a:ext cx="5080000" cy="311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163" y="3978130"/>
            <a:ext cx="6776837" cy="287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19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083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/>
              <a:t>Material culture depends on </a:t>
            </a:r>
            <a:r>
              <a:rPr lang="en-US" sz="4400" dirty="0"/>
              <a:t>time, space, and access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/>
              <a:t>A. Material Characteristics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620" y="3058620"/>
            <a:ext cx="3799380" cy="379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00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222" y="0"/>
            <a:ext cx="8833592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2. Artifact: </a:t>
            </a:r>
            <a:r>
              <a:rPr lang="en-US" sz="4400" dirty="0"/>
              <a:t>the THINGS of material culture (houses, clothes, music, </a:t>
            </a:r>
            <a:r>
              <a:rPr lang="en-US" sz="4400" dirty="0" err="1"/>
              <a:t>etc</a:t>
            </a:r>
            <a:r>
              <a:rPr lang="en-US" sz="44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4400" b="1" dirty="0"/>
              <a:t>3. </a:t>
            </a:r>
            <a:r>
              <a:rPr lang="en-US" sz="4400" b="1" dirty="0" err="1"/>
              <a:t>Mentifact</a:t>
            </a:r>
            <a:r>
              <a:rPr lang="en-US" sz="4400" b="1" dirty="0"/>
              <a:t>: </a:t>
            </a:r>
            <a:r>
              <a:rPr lang="en-US" sz="4400" dirty="0"/>
              <a:t>the ELEMENTS of culture (language, beliefs, folklore)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4400" b="1" dirty="0"/>
              <a:t>4. </a:t>
            </a:r>
            <a:r>
              <a:rPr lang="en-US" sz="4400" b="1" dirty="0" err="1"/>
              <a:t>Sociofact</a:t>
            </a:r>
            <a:r>
              <a:rPr lang="en-US" sz="4400" b="1" dirty="0"/>
              <a:t>: </a:t>
            </a:r>
            <a:r>
              <a:rPr lang="en-US" sz="4400" dirty="0"/>
              <a:t>a rule, ritual, custom that links people in CULTURE (family structure, religion, education, politics)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137620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779"/>
            <a:ext cx="8229600" cy="1143000"/>
          </a:xfrm>
        </p:spPr>
        <p:txBody>
          <a:bodyPr/>
          <a:lstStyle/>
          <a:p>
            <a:pPr algn="l"/>
            <a:r>
              <a:rPr lang="en-US" b="1" u="sng" dirty="0"/>
              <a:t>B. Clothing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57894"/>
            <a:ext cx="8229600" cy="496827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/>
              <a:t>Folk Clothing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/>
              <a:t>Influenced by environment and culture (like religion)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/>
              <a:t>Travel/media turns folk clothing to popular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/>
              <a:t>Can be controversial</a:t>
            </a:r>
          </a:p>
          <a:p>
            <a:pPr marL="1143000" lvl="1" indent="-742950">
              <a:buFont typeface="+mj-lt"/>
              <a:buAutoNum type="alphaLcPeriod"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17594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25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914400"/>
            <a:ext cx="7543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80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0"/>
            <a:ext cx="358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30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50" y="413421"/>
            <a:ext cx="8241098" cy="54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57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Notes: Introduction to Culture</a:t>
            </a:r>
          </a:p>
          <a:p>
            <a:endParaRPr lang="en-US" sz="5400" dirty="0"/>
          </a:p>
          <a:p>
            <a:r>
              <a:rPr lang="en-US" sz="4000" b="1" dirty="0"/>
              <a:t>HW: RQs #1-5, Map</a:t>
            </a:r>
            <a:endParaRPr lang="en-US" sz="4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3301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09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0" y="0"/>
            <a:ext cx="5282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535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06" y="309470"/>
            <a:ext cx="8177919" cy="614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5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8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921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81" y="842869"/>
            <a:ext cx="8884852" cy="451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47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9" y="348711"/>
            <a:ext cx="8814587" cy="58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513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057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/>
              <a:t>2. Popular Clothing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429" y="1141437"/>
            <a:ext cx="8446880" cy="559751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dirty="0"/>
              <a:t>Reflects wealth and job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dirty="0"/>
              <a:t>Women’s clothing styles change more than men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dirty="0"/>
              <a:t>Reproduced on mass and cheaply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dirty="0"/>
              <a:t>Spreads quickly</a:t>
            </a:r>
          </a:p>
        </p:txBody>
      </p:sp>
    </p:spTree>
    <p:extLst>
      <p:ext uri="{BB962C8B-B14F-4D97-AF65-F5344CB8AC3E}">
        <p14:creationId xmlns:p14="http://schemas.microsoft.com/office/powerpoint/2010/main" val="3942537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0"/>
            <a:ext cx="511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337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32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432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0" y="0"/>
            <a:ext cx="4730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45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Objective: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You will be able to describe the differences between folk culture and popular culture. 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008753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0"/>
            <a:ext cx="5073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11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520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600" y="0"/>
            <a:ext cx="4351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36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0"/>
            <a:ext cx="4506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819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357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947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What popular clothing trends have you seen </a:t>
            </a:r>
            <a:r>
              <a:rPr lang="en-US" sz="4800"/>
              <a:t>in your </a:t>
            </a:r>
            <a:r>
              <a:rPr lang="en-US" sz="4800" dirty="0"/>
              <a:t>life?</a:t>
            </a:r>
          </a:p>
        </p:txBody>
      </p:sp>
    </p:spTree>
    <p:extLst>
      <p:ext uri="{BB962C8B-B14F-4D97-AF65-F5344CB8AC3E}">
        <p14:creationId xmlns:p14="http://schemas.microsoft.com/office/powerpoint/2010/main" val="3766857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93CD0-4FFC-4EC8-A5A3-9AC0A6E3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"/>
              </a:rPr>
              <a:t>Material Culture cont'd</a:t>
            </a:r>
            <a:r>
              <a:rPr lang="en-US" dirty="0">
                <a:cs typeface="Calibri"/>
              </a:rPr>
              <a:t/>
            </a:r>
            <a:br>
              <a:rPr lang="en-US" dirty="0">
                <a:cs typeface="Calibri"/>
              </a:rPr>
            </a:br>
            <a:r>
              <a:rPr lang="en-US">
                <a:cs typeface="Calibri"/>
              </a:rPr>
              <a:t>Bellwork 10/15 + 10/16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E78D0-D67B-403B-92D7-EA28F6B18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916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List the elements of Folk Culture and Popular Culture for each of the songs played: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37B16-8201-4A18-9A87-05CE38D1C3AB}"/>
              </a:ext>
            </a:extLst>
          </p:cNvPr>
          <p:cNvSpPr txBox="1"/>
          <p:nvPr/>
        </p:nvSpPr>
        <p:spPr>
          <a:xfrm>
            <a:off x="2286000" y="3200400"/>
            <a:ext cx="1020793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2"/>
              </a:rPr>
              <a:t>Video 1</a:t>
            </a:r>
            <a:endParaRPr lang="en-US">
              <a:cs typeface="Calibri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36501958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809" y="-65467"/>
            <a:ext cx="8229600" cy="1143000"/>
          </a:xfrm>
        </p:spPr>
        <p:txBody>
          <a:bodyPr/>
          <a:lstStyle/>
          <a:p>
            <a:pPr algn="l"/>
            <a:r>
              <a:rPr lang="en-US" b="1" u="sng" dirty="0"/>
              <a:t>C. Food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4" y="845127"/>
            <a:ext cx="8229600" cy="60128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/>
              <a:t>Food tends to STAY folk and local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Folk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/>
              <a:t>Strongly influenced by environment (plants, animals, region)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b="1" dirty="0"/>
              <a:t>Terroir: </a:t>
            </a:r>
            <a:r>
              <a:rPr lang="en-US" sz="4400" dirty="0"/>
              <a:t>the way a place’s physical features influences how food tastes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6134929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29757"/>
            <a:ext cx="8229600" cy="57259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742950">
              <a:buFont typeface="+mj-lt"/>
              <a:buAutoNum type="alphaLcPeriod" startAt="3"/>
            </a:pPr>
            <a:endParaRPr lang="en-US" sz="4400" dirty="0">
              <a:cs typeface="Calibri"/>
            </a:endParaRPr>
          </a:p>
          <a:p>
            <a:pPr marL="742950" indent="-742950">
              <a:buFont typeface="+mj-lt"/>
              <a:buAutoNum type="alphaLcPeriod" startAt="3"/>
            </a:pPr>
            <a:r>
              <a:rPr lang="en-US" sz="4400" dirty="0"/>
              <a:t>Food </a:t>
            </a:r>
            <a:r>
              <a:rPr lang="en-US" sz="4400" i="1" dirty="0"/>
              <a:t>preferences </a:t>
            </a:r>
            <a:r>
              <a:rPr lang="en-US" sz="4400" dirty="0"/>
              <a:t>influenced by environment</a:t>
            </a:r>
          </a:p>
          <a:p>
            <a:pPr marL="742950" indent="-742950">
              <a:buFont typeface="+mj-lt"/>
              <a:buAutoNum type="alphaLcPeriod" startAt="3"/>
            </a:pPr>
            <a:endParaRPr lang="en-US" sz="4400" dirty="0">
              <a:cs typeface="Calibri"/>
            </a:endParaRPr>
          </a:p>
          <a:p>
            <a:pPr marL="400050" lvl="1" indent="0">
              <a:buNone/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67096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936" y="-300456"/>
            <a:ext cx="8229600" cy="1143000"/>
          </a:xfrm>
        </p:spPr>
        <p:txBody>
          <a:bodyPr/>
          <a:lstStyle/>
          <a:p>
            <a:r>
              <a:rPr lang="en-US" b="1" u="sng" dirty="0"/>
              <a:t>TUBI: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85" y="619664"/>
            <a:ext cx="8229600" cy="5257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Guinness World Records says the oldest living person is Kane Tanaka</a:t>
            </a:r>
            <a:r>
              <a:rPr lang="en-US" sz="4000" b="1" dirty="0"/>
              <a:t> </a:t>
            </a:r>
            <a:r>
              <a:rPr lang="en-US" sz="4000" dirty="0"/>
              <a:t>of Japan, aged 115 years, 272 days.. The oldest verified age was 122 years and 164 days: Jeanne Calment of France, who died in 1997.</a:t>
            </a:r>
          </a:p>
        </p:txBody>
      </p:sp>
      <p:pic>
        <p:nvPicPr>
          <p:cNvPr id="4" name="Picture 4" descr="A person looking at the camera&#10;&#10;Description generated with high confidence">
            <a:extLst>
              <a:ext uri="{FF2B5EF4-FFF2-40B4-BE49-F238E27FC236}">
                <a16:creationId xmlns:a16="http://schemas.microsoft.com/office/drawing/2014/main" id="{21DC213D-7B11-432B-9D35-7C3E465FD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646" y="4166545"/>
            <a:ext cx="4511614" cy="25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574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1" y="-1096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u="sng" dirty="0"/>
              <a:t>e. Taboo</a:t>
            </a:r>
            <a:r>
              <a:rPr lang="en-US" b="1" u="sng" dirty="0">
                <a:cs typeface="Calibri"/>
              </a:rPr>
              <a:t>:</a:t>
            </a:r>
            <a:r>
              <a:rPr lang="en-US" dirty="0">
                <a:cs typeface="Calibri"/>
              </a:rPr>
              <a:t>  restriction of behavior imposed by social custom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42513" y="1249316"/>
            <a:ext cx="8229600" cy="5606912"/>
          </a:xfrm>
        </p:spPr>
        <p:txBody>
          <a:bodyPr>
            <a:normAutofit/>
          </a:bodyPr>
          <a:lstStyle/>
          <a:p>
            <a:r>
              <a:rPr lang="en-US" sz="4400" dirty="0"/>
              <a:t>Social taboos: endangered, organic, etc.</a:t>
            </a:r>
          </a:p>
          <a:p>
            <a:r>
              <a:rPr lang="en-US" sz="4400" dirty="0"/>
              <a:t>Religious taboos:</a:t>
            </a:r>
          </a:p>
          <a:p>
            <a:pPr lvl="1"/>
            <a:r>
              <a:rPr lang="en-US" sz="4000" b="1" dirty="0"/>
              <a:t> </a:t>
            </a:r>
            <a:r>
              <a:rPr lang="en-US" sz="4000" dirty="0"/>
              <a:t>Jews: keep kosher (and avoid pork)</a:t>
            </a:r>
          </a:p>
          <a:p>
            <a:pPr lvl="1"/>
            <a:r>
              <a:rPr lang="en-US" sz="4000" b="1" dirty="0"/>
              <a:t> </a:t>
            </a:r>
            <a:r>
              <a:rPr lang="en-US" sz="4000" dirty="0"/>
              <a:t>Muslims: avoid pork and alcohol</a:t>
            </a:r>
          </a:p>
          <a:p>
            <a:pPr lvl="1"/>
            <a:r>
              <a:rPr lang="en-US" sz="4000" dirty="0"/>
              <a:t> Hindus: avoid beef</a:t>
            </a:r>
          </a:p>
        </p:txBody>
      </p:sp>
    </p:spTree>
    <p:extLst>
      <p:ext uri="{BB962C8B-B14F-4D97-AF65-F5344CB8AC3E}">
        <p14:creationId xmlns:p14="http://schemas.microsoft.com/office/powerpoint/2010/main" val="32400354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965200"/>
            <a:ext cx="78740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7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50" y="757397"/>
            <a:ext cx="75565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719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20700"/>
            <a:ext cx="73025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216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889000"/>
            <a:ext cx="67691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768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20" y="434806"/>
            <a:ext cx="7933804" cy="52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405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761"/>
            <a:ext cx="8229600" cy="6144275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4400" b="1" dirty="0"/>
              <a:t>Popular Food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/>
              <a:t>More reliant on culture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/>
              <a:t>Preferences depend on marketing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/>
              <a:t>There are still regional differences!</a:t>
            </a:r>
          </a:p>
        </p:txBody>
      </p:sp>
    </p:spTree>
    <p:extLst>
      <p:ext uri="{BB962C8B-B14F-4D97-AF65-F5344CB8AC3E}">
        <p14:creationId xmlns:p14="http://schemas.microsoft.com/office/powerpoint/2010/main" val="42240738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1016000"/>
            <a:ext cx="69850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572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041400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588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65200"/>
            <a:ext cx="80772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15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6162"/>
          </a:xfrm>
        </p:spPr>
        <p:txBody>
          <a:bodyPr>
            <a:normAutofit/>
          </a:bodyPr>
          <a:lstStyle/>
          <a:p>
            <a:r>
              <a:rPr lang="en-US" sz="6600" b="1" u="sng" dirty="0"/>
              <a:t>Ch. 4: FOLK AND POPULAR CULTURE</a:t>
            </a:r>
          </a:p>
        </p:txBody>
      </p:sp>
    </p:spTree>
    <p:extLst>
      <p:ext uri="{BB962C8B-B14F-4D97-AF65-F5344CB8AC3E}">
        <p14:creationId xmlns:p14="http://schemas.microsoft.com/office/powerpoint/2010/main" val="19077455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54100"/>
            <a:ext cx="64008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726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406400"/>
            <a:ext cx="81026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253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468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What kinds of foods do you like?</a:t>
            </a:r>
          </a:p>
          <a:p>
            <a:r>
              <a:rPr lang="en-US" sz="4800" dirty="0"/>
              <a:t>Do you like more folk or popular foods?</a:t>
            </a:r>
          </a:p>
        </p:txBody>
      </p:sp>
    </p:spTree>
    <p:extLst>
      <p:ext uri="{BB962C8B-B14F-4D97-AF65-F5344CB8AC3E}">
        <p14:creationId xmlns:p14="http://schemas.microsoft.com/office/powerpoint/2010/main" val="30848490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0936" y="-199815"/>
            <a:ext cx="8229600" cy="769189"/>
          </a:xfrm>
        </p:spPr>
        <p:txBody>
          <a:bodyPr/>
          <a:lstStyle/>
          <a:p>
            <a:r>
              <a:rPr lang="en-US" b="1" dirty="0"/>
              <a:t>Video: Tucson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1E656F-932C-48CE-AF24-67B050A39048}"/>
              </a:ext>
            </a:extLst>
          </p:cNvPr>
          <p:cNvSpPr txBox="1"/>
          <p:nvPr/>
        </p:nvSpPr>
        <p:spPr>
          <a:xfrm>
            <a:off x="8338867" y="6320287"/>
            <a:ext cx="50320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hlinkClick r:id="rId4"/>
              </a:rPr>
              <a:t>Link</a:t>
            </a:r>
            <a:endParaRPr lang="en-US" sz="1200">
              <a:cs typeface="Calibri"/>
            </a:endParaRPr>
          </a:p>
        </p:txBody>
      </p:sp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98914982-AD4B-4BE5-A6B0-22B9B9DB9A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379" y="360334"/>
            <a:ext cx="9158375" cy="60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474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962"/>
            <a:ext cx="8229600" cy="1143000"/>
          </a:xfrm>
        </p:spPr>
        <p:txBody>
          <a:bodyPr/>
          <a:lstStyle/>
          <a:p>
            <a:pPr algn="l"/>
            <a:r>
              <a:rPr lang="en-US" b="1" u="sng" dirty="0"/>
              <a:t>D.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70781"/>
            <a:ext cx="8229600" cy="5725961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dirty="0"/>
              <a:t>Homes crucial to human geography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/>
              <a:t>Folk culture: 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/>
              <a:t>Influenced by environment</a:t>
            </a:r>
          </a:p>
          <a:p>
            <a:pPr marL="1543050" lvl="2" indent="-742950"/>
            <a:r>
              <a:rPr lang="en-US" sz="4400" dirty="0"/>
              <a:t>Weather, Materials</a:t>
            </a:r>
          </a:p>
          <a:p>
            <a:pPr marL="1543050" lvl="2" indent="-742950"/>
            <a:r>
              <a:rPr lang="en-US" sz="4400" dirty="0"/>
              <a:t>Unique</a:t>
            </a:r>
          </a:p>
        </p:txBody>
      </p:sp>
    </p:spTree>
    <p:extLst>
      <p:ext uri="{BB962C8B-B14F-4D97-AF65-F5344CB8AC3E}">
        <p14:creationId xmlns:p14="http://schemas.microsoft.com/office/powerpoint/2010/main" val="3448035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765"/>
            <a:ext cx="8582678" cy="5725961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 startAt="2"/>
            </a:pPr>
            <a:r>
              <a:rPr lang="en-US" sz="4400" dirty="0"/>
              <a:t>Includes sacred Space</a:t>
            </a:r>
          </a:p>
          <a:p>
            <a:pPr marL="1143000" lvl="1" indent="-742950">
              <a:buFont typeface="Arial"/>
              <a:buChar char="•"/>
            </a:pPr>
            <a:r>
              <a:rPr lang="en-US" sz="4400" dirty="0"/>
              <a:t>Space for religion</a:t>
            </a:r>
          </a:p>
          <a:p>
            <a:pPr marL="1143000" lvl="1" indent="-742950">
              <a:buFont typeface="Arial"/>
              <a:buChar char="•"/>
            </a:pPr>
            <a:r>
              <a:rPr lang="en-US" sz="4400" dirty="0"/>
              <a:t>Religious architecture is folk culture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497" y="3369424"/>
            <a:ext cx="5583381" cy="33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229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006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00" y="750376"/>
            <a:ext cx="7275396" cy="48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603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56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/>
              <a:t>I. Introduction to Culture </a:t>
            </a:r>
          </a:p>
        </p:txBody>
      </p:sp>
      <p:pic>
        <p:nvPicPr>
          <p:cNvPr id="1026" name="Picture 2" descr="http://c0.thejournal.ie/media/2014/01/culture-2-390x2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3600"/>
            <a:ext cx="371475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991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809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453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673100"/>
            <a:ext cx="82804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380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826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229" y="-21771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2. US Housing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028" y="859972"/>
            <a:ext cx="8229600" cy="55093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dirty="0"/>
              <a:t>Folk:</a:t>
            </a:r>
          </a:p>
          <a:p>
            <a:pPr marL="1143000" lvl="1" indent="-742950"/>
            <a:r>
              <a:rPr lang="en-US" sz="4000" dirty="0"/>
              <a:t>Colonial inspiration</a:t>
            </a:r>
            <a:endParaRPr lang="en-US" sz="4000" dirty="0">
              <a:cs typeface="Calibri"/>
            </a:endParaRPr>
          </a:p>
          <a:p>
            <a:pPr marL="1143000" lvl="1" indent="-742950"/>
            <a:r>
              <a:rPr lang="en-US" sz="4000" dirty="0">
                <a:cs typeface="Calibri"/>
              </a:rPr>
              <a:t>Unique features, styles</a:t>
            </a:r>
            <a:endParaRPr lang="en-US" sz="4000" dirty="0"/>
          </a:p>
          <a:p>
            <a:pPr marL="742950" indent="-742950">
              <a:buFont typeface="+mj-lt"/>
              <a:buAutoNum type="alphaLcPeriod"/>
            </a:pPr>
            <a:r>
              <a:rPr lang="en-US" sz="4400" dirty="0"/>
              <a:t>Popular:</a:t>
            </a:r>
          </a:p>
          <a:p>
            <a:pPr marL="1143000" lvl="1" indent="-742950"/>
            <a:r>
              <a:rPr lang="en-US" sz="4000" dirty="0"/>
              <a:t>Mass produced, cookie cutter houses, cheap materials</a:t>
            </a:r>
          </a:p>
        </p:txBody>
      </p:sp>
    </p:spTree>
    <p:extLst>
      <p:ext uri="{BB962C8B-B14F-4D97-AF65-F5344CB8AC3E}">
        <p14:creationId xmlns:p14="http://schemas.microsoft.com/office/powerpoint/2010/main" val="18761106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Middle Atlantic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32" y="1273335"/>
            <a:ext cx="7443379" cy="520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590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Chesapeake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766375"/>
            <a:ext cx="64389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834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England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075224"/>
            <a:ext cx="7620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260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568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717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99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FOLK OR POPULAR?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690686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7725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952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100"/>
            <a:ext cx="9144000" cy="626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316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033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31DD1ACA-59A0-404E-8643-D60FD069C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762010"/>
            <a:ext cx="9143980" cy="6095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39674F-2AD0-403B-A654-A676810F76AF}"/>
              </a:ext>
            </a:extLst>
          </p:cNvPr>
          <p:cNvSpPr txBox="1"/>
          <p:nvPr/>
        </p:nvSpPr>
        <p:spPr>
          <a:xfrm>
            <a:off x="2035834" y="116456"/>
            <a:ext cx="5388633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Popular: Phoenix Subdivisions</a:t>
            </a:r>
          </a:p>
        </p:txBody>
      </p:sp>
    </p:spTree>
    <p:extLst>
      <p:ext uri="{BB962C8B-B14F-4D97-AF65-F5344CB8AC3E}">
        <p14:creationId xmlns:p14="http://schemas.microsoft.com/office/powerpoint/2010/main" val="27831033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60279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Describe your dream home!</a:t>
            </a:r>
          </a:p>
        </p:txBody>
      </p:sp>
    </p:spTree>
    <p:extLst>
      <p:ext uri="{BB962C8B-B14F-4D97-AF65-F5344CB8AC3E}">
        <p14:creationId xmlns:p14="http://schemas.microsoft.com/office/powerpoint/2010/main" val="10323209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/>
              <a:t>E.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/>
              <a:t>Folk Music: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/>
              <a:t>Anonymous Author, spreads via relocation diffusion, about every day life, tells a story!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/>
              <a:t>Popular Music: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/>
              <a:t>Specific Author, spreads via hierarchical diffusion, technical skill, mix of cultures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0" y="-13854"/>
            <a:ext cx="3810000" cy="16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1603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u="sng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6138"/>
            <a:ext cx="8229600" cy="52800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Identify one example of folk culture and popular culture for each: </a:t>
            </a:r>
            <a:endParaRPr lang="en-US"/>
          </a:p>
          <a:p>
            <a:pPr lvl="1"/>
            <a:r>
              <a:rPr lang="en-US" sz="4000" dirty="0"/>
              <a:t>Clothing, Food, Architecture, Music</a:t>
            </a:r>
          </a:p>
          <a:p>
            <a:pPr lvl="1"/>
            <a:r>
              <a:rPr lang="en-US" sz="4000" dirty="0"/>
              <a:t>USE YOUR OWN EXAMPLES</a:t>
            </a:r>
          </a:p>
        </p:txBody>
      </p:sp>
    </p:spTree>
    <p:extLst>
      <p:ext uri="{BB962C8B-B14F-4D97-AF65-F5344CB8AC3E}">
        <p14:creationId xmlns:p14="http://schemas.microsoft.com/office/powerpoint/2010/main" val="39461138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6509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>
                <a:ea typeface="+mj-lt"/>
                <a:cs typeface="+mj-lt"/>
              </a:rPr>
              <a:t>Diffusion of Culture</a:t>
            </a:r>
            <a:r>
              <a:rPr lang="en-US" b="1" u="sng" dirty="0">
                <a:cs typeface="Calibri"/>
              </a:rPr>
              <a:t/>
            </a:r>
            <a:br>
              <a:rPr lang="en-US" b="1" u="sng" dirty="0">
                <a:cs typeface="Calibri"/>
              </a:rPr>
            </a:br>
            <a:r>
              <a:rPr lang="en-US" b="1" u="sng" dirty="0"/>
              <a:t>Bellwork: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Describe your dream house!</a:t>
            </a:r>
          </a:p>
        </p:txBody>
      </p:sp>
    </p:spTree>
    <p:extLst>
      <p:ext uri="{BB962C8B-B14F-4D97-AF65-F5344CB8AC3E}">
        <p14:creationId xmlns:p14="http://schemas.microsoft.com/office/powerpoint/2010/main" val="277248638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9905"/>
            <a:ext cx="8229600" cy="1143000"/>
          </a:xfrm>
        </p:spPr>
        <p:txBody>
          <a:bodyPr/>
          <a:lstStyle/>
          <a:p>
            <a:r>
              <a:rPr lang="en-US" b="1" u="sng" dirty="0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Finish Material culture!!</a:t>
            </a:r>
          </a:p>
          <a:p>
            <a:r>
              <a:rPr lang="en-US" sz="4400" dirty="0"/>
              <a:t>Notes: Diffusion of Culture </a:t>
            </a:r>
            <a:endParaRPr lang="en-US" sz="4400" dirty="0">
              <a:cs typeface="Calibri"/>
            </a:endParaRPr>
          </a:p>
          <a:p>
            <a:endParaRPr lang="en-US" sz="4400" dirty="0"/>
          </a:p>
          <a:p>
            <a:r>
              <a:rPr lang="en-US" sz="4400" b="1" dirty="0"/>
              <a:t>HW: </a:t>
            </a:r>
            <a:endParaRPr lang="en-US" sz="4400" b="1">
              <a:cs typeface="Calibri"/>
            </a:endParaRPr>
          </a:p>
          <a:p>
            <a:endParaRPr lang="en-US" sz="44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0493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BAB290A7275A4F8F9C47650032CC21" ma:contentTypeVersion="2" ma:contentTypeDescription="Create a new document." ma:contentTypeScope="" ma:versionID="e86f2336f7311206c86221b768a661b3">
  <xsd:schema xmlns:xsd="http://www.w3.org/2001/XMLSchema" xmlns:xs="http://www.w3.org/2001/XMLSchema" xmlns:p="http://schemas.microsoft.com/office/2006/metadata/properties" xmlns:ns2="53a41b9e-c492-4cb9-890f-e1d01ba211e8" targetNamespace="http://schemas.microsoft.com/office/2006/metadata/properties" ma:root="true" ma:fieldsID="2dcba2eb37c92e7d503dbe5de5f9bdca" ns2:_="">
    <xsd:import namespace="53a41b9e-c492-4cb9-890f-e1d01ba21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a41b9e-c492-4cb9-890f-e1d01ba211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DAA1D-0996-4D4B-ACE0-8F7AF72418C0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53a41b9e-c492-4cb9-890f-e1d01ba211e8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3481B4F-6829-4F8A-AB41-0B9B90DB31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a41b9e-c492-4cb9-890f-e1d01ba211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D50DDF-33CE-4F59-A6DA-0C957BE96E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1600</Words>
  <Application>Microsoft Office PowerPoint</Application>
  <PresentationFormat>On-screen Show (4:3)</PresentationFormat>
  <Paragraphs>303</Paragraphs>
  <Slides>131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131</vt:i4>
      </vt:variant>
    </vt:vector>
  </HeadingPairs>
  <TitlesOfParts>
    <vt:vector size="139" baseType="lpstr">
      <vt:lpstr>ＭＳ Ｐゴシック</vt:lpstr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AP Human Geography</vt:lpstr>
      <vt:lpstr>Day 1</vt:lpstr>
      <vt:lpstr>Intro to Culture Bellwork 10/1 + 10/2:</vt:lpstr>
      <vt:lpstr>Agenda:</vt:lpstr>
      <vt:lpstr>Objective:</vt:lpstr>
      <vt:lpstr>TUBI:</vt:lpstr>
      <vt:lpstr>Ch. 4: FOLK AND POPULAR CULTURE</vt:lpstr>
      <vt:lpstr>I. Introduction to Culture </vt:lpstr>
      <vt:lpstr>FOLK OR POPULAR?</vt:lpstr>
      <vt:lpstr>FOLK OR POPULAR?</vt:lpstr>
      <vt:lpstr>FOLK OR POPULAR?</vt:lpstr>
      <vt:lpstr>FOLK OR POPULAR?</vt:lpstr>
      <vt:lpstr>FOLK OR POPULAR?</vt:lpstr>
      <vt:lpstr>PowerPoint Presentation</vt:lpstr>
      <vt:lpstr>Discuss</vt:lpstr>
      <vt:lpstr>C. Characteristics</vt:lpstr>
      <vt:lpstr>Intro to Culture cont'd: Bellwork 10/3</vt:lpstr>
      <vt:lpstr>PowerPoint Presentation</vt:lpstr>
      <vt:lpstr>5. Culture is made up of</vt:lpstr>
      <vt:lpstr>Discuss</vt:lpstr>
      <vt:lpstr>D. Development</vt:lpstr>
      <vt:lpstr>PowerPoint Presentation</vt:lpstr>
      <vt:lpstr>E. Culture and Geography</vt:lpstr>
      <vt:lpstr>PowerPoint Presentation</vt:lpstr>
      <vt:lpstr>Discuss</vt:lpstr>
      <vt:lpstr>Summary</vt:lpstr>
      <vt:lpstr>Day 2</vt:lpstr>
      <vt:lpstr>Material Culture Bellwork 10/4: </vt:lpstr>
      <vt:lpstr>Agenda</vt:lpstr>
      <vt:lpstr>Objective</vt:lpstr>
      <vt:lpstr>TUBI</vt:lpstr>
      <vt:lpstr>I. Material Culture</vt:lpstr>
      <vt:lpstr>A. Material Characteristics</vt:lpstr>
      <vt:lpstr>PowerPoint Presentation</vt:lpstr>
      <vt:lpstr>B. Clothing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Popular Clothing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</vt:lpstr>
      <vt:lpstr>Material Culture cont'd Bellwork 10/15 + 10/16</vt:lpstr>
      <vt:lpstr>C. Food</vt:lpstr>
      <vt:lpstr>PowerPoint Presentation</vt:lpstr>
      <vt:lpstr>e. Taboo:  restriction of behavior imposed by social custom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</vt:lpstr>
      <vt:lpstr>Video: Tucson</vt:lpstr>
      <vt:lpstr>D.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US Housing</vt:lpstr>
      <vt:lpstr>Middle Atlantic</vt:lpstr>
      <vt:lpstr>Lower Chesapeake</vt:lpstr>
      <vt:lpstr>New England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</vt:lpstr>
      <vt:lpstr>E. Music</vt:lpstr>
      <vt:lpstr>Summary</vt:lpstr>
      <vt:lpstr>Day 3</vt:lpstr>
      <vt:lpstr>Diffusion of Culture Bellwork:</vt:lpstr>
      <vt:lpstr>Agenda:</vt:lpstr>
      <vt:lpstr>Objective:</vt:lpstr>
      <vt:lpstr>TUBI:</vt:lpstr>
      <vt:lpstr>I. Diffusion of Cultures</vt:lpstr>
      <vt:lpstr>PowerPoint Presentation</vt:lpstr>
      <vt:lpstr>PowerPoint Presentation</vt:lpstr>
      <vt:lpstr>4. Access to Cultures Changes the understanding of them</vt:lpstr>
      <vt:lpstr>5. Geographers And Diffusion</vt:lpstr>
      <vt:lpstr>Discuss</vt:lpstr>
      <vt:lpstr>B. The Internet*</vt:lpstr>
      <vt:lpstr>Discuss</vt:lpstr>
      <vt:lpstr>C. Access to Media</vt:lpstr>
      <vt:lpstr>PowerPoint Presentation</vt:lpstr>
      <vt:lpstr>Top 5 Internet Censors</vt:lpstr>
      <vt:lpstr>2. Beating the Man</vt:lpstr>
      <vt:lpstr>Summary</vt:lpstr>
      <vt:lpstr>Day 4</vt:lpstr>
      <vt:lpstr>Cultural Sustainability Bellwork 10/22+23:</vt:lpstr>
      <vt:lpstr>Agenda:</vt:lpstr>
      <vt:lpstr>Objective:</vt:lpstr>
      <vt:lpstr>FFotD:</vt:lpstr>
      <vt:lpstr>I. Sustainable Culture</vt:lpstr>
      <vt:lpstr>PowerPoint Presentation</vt:lpstr>
      <vt:lpstr>Discuss</vt:lpstr>
      <vt:lpstr>2. Environment </vt:lpstr>
      <vt:lpstr>PowerPoint Presentation</vt:lpstr>
      <vt:lpstr>How does this political cartoon illustrate the concept of popular culture?  How does imply some of the concerns? </vt:lpstr>
      <vt:lpstr>3. Consequences</vt:lpstr>
      <vt:lpstr>b. Resource depletion</vt:lpstr>
      <vt:lpstr>B. Core-Domain-Sphere Model</vt:lpstr>
      <vt:lpstr>DRAW THIS</vt:lpstr>
      <vt:lpstr>Discuss</vt:lpstr>
      <vt:lpstr>Summary</vt:lpstr>
    </vt:vector>
  </TitlesOfParts>
  <Company>Tucson Unified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Human Geography</dc:title>
  <dc:creator>Traquair, Hannah</dc:creator>
  <cp:lastModifiedBy>Cannon, Amy</cp:lastModifiedBy>
  <cp:revision>264</cp:revision>
  <dcterms:created xsi:type="dcterms:W3CDTF">2017-09-11T22:59:50Z</dcterms:created>
  <dcterms:modified xsi:type="dcterms:W3CDTF">2019-04-01T20:39:12Z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0x010100D4BAB290A7275A4F8F9C47650032CC21</vt:lpwstr>
  </property>
</Properties>
</file>