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4"/>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484" r:id="rId19"/>
    <p:sldId id="271" r:id="rId20"/>
    <p:sldId id="281" r:id="rId21"/>
    <p:sldId id="272" r:id="rId22"/>
    <p:sldId id="273" r:id="rId23"/>
    <p:sldId id="286" r:id="rId24"/>
    <p:sldId id="284" r:id="rId25"/>
    <p:sldId id="285" r:id="rId26"/>
    <p:sldId id="274" r:id="rId27"/>
    <p:sldId id="277" r:id="rId28"/>
    <p:sldId id="487" r:id="rId29"/>
    <p:sldId id="486" r:id="rId30"/>
    <p:sldId id="485" r:id="rId31"/>
    <p:sldId id="287" r:id="rId32"/>
    <p:sldId id="288" r:id="rId33"/>
    <p:sldId id="289" r:id="rId34"/>
    <p:sldId id="488" r:id="rId35"/>
    <p:sldId id="290" r:id="rId36"/>
    <p:sldId id="291" r:id="rId37"/>
    <p:sldId id="292" r:id="rId38"/>
    <p:sldId id="489" r:id="rId39"/>
    <p:sldId id="293" r:id="rId40"/>
    <p:sldId id="294" r:id="rId41"/>
    <p:sldId id="295" r:id="rId42"/>
    <p:sldId id="490" r:id="rId43"/>
    <p:sldId id="316" r:id="rId44"/>
    <p:sldId id="322" r:id="rId45"/>
    <p:sldId id="296"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2" r:id="rId59"/>
    <p:sldId id="323" r:id="rId60"/>
    <p:sldId id="324" r:id="rId61"/>
    <p:sldId id="325" r:id="rId62"/>
    <p:sldId id="326" r:id="rId63"/>
    <p:sldId id="327" r:id="rId64"/>
    <p:sldId id="328" r:id="rId65"/>
    <p:sldId id="330" r:id="rId66"/>
    <p:sldId id="493" r:id="rId67"/>
    <p:sldId id="333" r:id="rId68"/>
    <p:sldId id="494" r:id="rId69"/>
    <p:sldId id="335" r:id="rId70"/>
    <p:sldId id="336" r:id="rId71"/>
    <p:sldId id="337" r:id="rId72"/>
    <p:sldId id="338" r:id="rId73"/>
    <p:sldId id="339" r:id="rId74"/>
    <p:sldId id="340" r:id="rId75"/>
    <p:sldId id="341" r:id="rId76"/>
    <p:sldId id="342" r:id="rId77"/>
    <p:sldId id="343" r:id="rId78"/>
    <p:sldId id="344" r:id="rId79"/>
    <p:sldId id="345" r:id="rId80"/>
    <p:sldId id="346" r:id="rId81"/>
    <p:sldId id="347" r:id="rId82"/>
    <p:sldId id="349" r:id="rId83"/>
    <p:sldId id="350" r:id="rId84"/>
    <p:sldId id="351" r:id="rId85"/>
    <p:sldId id="329" r:id="rId86"/>
    <p:sldId id="352" r:id="rId87"/>
    <p:sldId id="495" r:id="rId88"/>
    <p:sldId id="354" r:id="rId89"/>
    <p:sldId id="355" r:id="rId90"/>
    <p:sldId id="356" r:id="rId91"/>
    <p:sldId id="357" r:id="rId92"/>
    <p:sldId id="358" r:id="rId93"/>
    <p:sldId id="359" r:id="rId94"/>
    <p:sldId id="360" r:id="rId95"/>
    <p:sldId id="369" r:id="rId96"/>
    <p:sldId id="370" r:id="rId97"/>
    <p:sldId id="371" r:id="rId98"/>
    <p:sldId id="496" r:id="rId99"/>
    <p:sldId id="373" r:id="rId100"/>
    <p:sldId id="374" r:id="rId101"/>
    <p:sldId id="505" r:id="rId102"/>
    <p:sldId id="503" r:id="rId103"/>
    <p:sldId id="502" r:id="rId104"/>
    <p:sldId id="501" r:id="rId105"/>
    <p:sldId id="500" r:id="rId106"/>
    <p:sldId id="376" r:id="rId107"/>
    <p:sldId id="375" r:id="rId108"/>
    <p:sldId id="499" r:id="rId109"/>
    <p:sldId id="498" r:id="rId110"/>
    <p:sldId id="497" r:id="rId111"/>
    <p:sldId id="377" r:id="rId112"/>
    <p:sldId id="384" r:id="rId113"/>
    <p:sldId id="385" r:id="rId114"/>
    <p:sldId id="386" r:id="rId115"/>
    <p:sldId id="387" r:id="rId116"/>
    <p:sldId id="388" r:id="rId117"/>
    <p:sldId id="397" r:id="rId118"/>
    <p:sldId id="398" r:id="rId119"/>
    <p:sldId id="506" r:id="rId120"/>
    <p:sldId id="510" r:id="rId121"/>
    <p:sldId id="399" r:id="rId122"/>
    <p:sldId id="400" r:id="rId123"/>
    <p:sldId id="401" r:id="rId124"/>
    <p:sldId id="508" r:id="rId125"/>
    <p:sldId id="509" r:id="rId126"/>
    <p:sldId id="402" r:id="rId127"/>
    <p:sldId id="403" r:id="rId128"/>
    <p:sldId id="404" r:id="rId129"/>
    <p:sldId id="491" r:id="rId130"/>
    <p:sldId id="437" r:id="rId131"/>
    <p:sldId id="444" r:id="rId132"/>
    <p:sldId id="445" r:id="rId133"/>
    <p:sldId id="446" r:id="rId134"/>
    <p:sldId id="447" r:id="rId135"/>
    <p:sldId id="448" r:id="rId136"/>
    <p:sldId id="449" r:id="rId137"/>
    <p:sldId id="450" r:id="rId138"/>
    <p:sldId id="451" r:id="rId139"/>
    <p:sldId id="452" r:id="rId140"/>
    <p:sldId id="453" r:id="rId141"/>
    <p:sldId id="454" r:id="rId142"/>
    <p:sldId id="455" r:id="rId143"/>
    <p:sldId id="456" r:id="rId144"/>
    <p:sldId id="457" r:id="rId145"/>
    <p:sldId id="458" r:id="rId146"/>
    <p:sldId id="439" r:id="rId147"/>
    <p:sldId id="459" r:id="rId148"/>
    <p:sldId id="460" r:id="rId149"/>
    <p:sldId id="461" r:id="rId150"/>
    <p:sldId id="462" r:id="rId151"/>
    <p:sldId id="463" r:id="rId152"/>
    <p:sldId id="464" r:id="rId1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lanik, Jacob" initials="OJ" lastIdx="1" clrIdx="0">
    <p:extLst>
      <p:ext uri="{19B8F6BF-5375-455C-9EA6-DF929625EA0E}">
        <p15:presenceInfo xmlns:p15="http://schemas.microsoft.com/office/powerpoint/2012/main" userId="S::jacob.ollanik@tusd1.org::0cd7b08a-0efe-4f7d-b84e-5edfcd9fb5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41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microsoft.com/office/2016/11/relationships/changesInfo" Target="changesInfos/changesInfo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commentAuthors" Target="commentAuthor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notesMaster" Target="notesMasters/notesMaster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lanik, Jacob" userId="S::jacob.ollanik@tusd1.org::0cd7b08a-0efe-4f7d-b84e-5edfcd9fb52b" providerId="AD" clId="Web-{E189390F-1C50-EC23-4D13-E15D31B71F1A}"/>
    <pc:docChg chg="modSld">
      <pc:chgData name="Ollanik, Jacob" userId="S::jacob.ollanik@tusd1.org::0cd7b08a-0efe-4f7d-b84e-5edfcd9fb52b" providerId="AD" clId="Web-{E189390F-1C50-EC23-4D13-E15D31B71F1A}" dt="2018-10-30T19:01:27.721" v="77" actId="20577"/>
      <pc:docMkLst>
        <pc:docMk/>
      </pc:docMkLst>
      <pc:sldChg chg="modSp">
        <pc:chgData name="Ollanik, Jacob" userId="S::jacob.ollanik@tusd1.org::0cd7b08a-0efe-4f7d-b84e-5edfcd9fb52b" providerId="AD" clId="Web-{E189390F-1C50-EC23-4D13-E15D31B71F1A}" dt="2018-10-30T19:01:27.721" v="77" actId="20577"/>
        <pc:sldMkLst>
          <pc:docMk/>
          <pc:sldMk cId="3776653110" sldId="281"/>
        </pc:sldMkLst>
        <pc:spChg chg="mod">
          <ac:chgData name="Ollanik, Jacob" userId="S::jacob.ollanik@tusd1.org::0cd7b08a-0efe-4f7d-b84e-5edfcd9fb52b" providerId="AD" clId="Web-{E189390F-1C50-EC23-4D13-E15D31B71F1A}" dt="2018-10-30T19:01:27.721" v="77" actId="20577"/>
          <ac:spMkLst>
            <pc:docMk/>
            <pc:sldMk cId="3776653110" sldId="281"/>
            <ac:spMk id="3" creationId="{00000000-0000-0000-0000-000000000000}"/>
          </ac:spMkLst>
        </pc:spChg>
      </pc:sldChg>
      <pc:sldChg chg="modSp">
        <pc:chgData name="Ollanik, Jacob" userId="S::jacob.ollanik@tusd1.org::0cd7b08a-0efe-4f7d-b84e-5edfcd9fb52b" providerId="AD" clId="Web-{E189390F-1C50-EC23-4D13-E15D31B71F1A}" dt="2018-10-30T17:26:24.843" v="35" actId="20577"/>
        <pc:sldMkLst>
          <pc:docMk/>
          <pc:sldMk cId="4031305088" sldId="284"/>
        </pc:sldMkLst>
        <pc:spChg chg="mod">
          <ac:chgData name="Ollanik, Jacob" userId="S::jacob.ollanik@tusd1.org::0cd7b08a-0efe-4f7d-b84e-5edfcd9fb52b" providerId="AD" clId="Web-{E189390F-1C50-EC23-4D13-E15D31B71F1A}" dt="2018-10-30T17:26:24.843" v="35" actId="20577"/>
          <ac:spMkLst>
            <pc:docMk/>
            <pc:sldMk cId="4031305088" sldId="284"/>
            <ac:spMk id="3" creationId="{00000000-0000-0000-0000-000000000000}"/>
          </ac:spMkLst>
        </pc:spChg>
      </pc:sldChg>
      <pc:sldChg chg="modSp">
        <pc:chgData name="Ollanik, Jacob" userId="S::jacob.ollanik@tusd1.org::0cd7b08a-0efe-4f7d-b84e-5edfcd9fb52b" providerId="AD" clId="Web-{E189390F-1C50-EC23-4D13-E15D31B71F1A}" dt="2018-10-30T17:36:03.658" v="73" actId="20577"/>
        <pc:sldMkLst>
          <pc:docMk/>
          <pc:sldMk cId="3719003036" sldId="285"/>
        </pc:sldMkLst>
        <pc:spChg chg="mod">
          <ac:chgData name="Ollanik, Jacob" userId="S::jacob.ollanik@tusd1.org::0cd7b08a-0efe-4f7d-b84e-5edfcd9fb52b" providerId="AD" clId="Web-{E189390F-1C50-EC23-4D13-E15D31B71F1A}" dt="2018-10-30T17:36:03.658" v="73" actId="20577"/>
          <ac:spMkLst>
            <pc:docMk/>
            <pc:sldMk cId="3719003036" sldId="285"/>
            <ac:spMk id="3" creationId="{00000000-0000-0000-0000-000000000000}"/>
          </ac:spMkLst>
        </pc:spChg>
      </pc:sldChg>
    </pc:docChg>
  </pc:docChgLst>
  <pc:docChgLst>
    <pc:chgData name="Ollanik, Jacob" userId="S::jacob.ollanik@tusd1.org::0cd7b08a-0efe-4f7d-b84e-5edfcd9fb52b" providerId="AD" clId="Web-{B17E1B4B-8849-66D1-8A28-91327C893265}"/>
    <pc:docChg chg="modSld">
      <pc:chgData name="Ollanik, Jacob" userId="S::jacob.ollanik@tusd1.org::0cd7b08a-0efe-4f7d-b84e-5edfcd9fb52b" providerId="AD" clId="Web-{B17E1B4B-8849-66D1-8A28-91327C893265}" dt="2018-11-08T16:07:57.903" v="50" actId="20577"/>
      <pc:docMkLst>
        <pc:docMk/>
      </pc:docMkLst>
      <pc:sldChg chg="modSp">
        <pc:chgData name="Ollanik, Jacob" userId="S::jacob.ollanik@tusd1.org::0cd7b08a-0efe-4f7d-b84e-5edfcd9fb52b" providerId="AD" clId="Web-{B17E1B4B-8849-66D1-8A28-91327C893265}" dt="2018-11-08T15:31:48.485" v="34" actId="20577"/>
        <pc:sldMkLst>
          <pc:docMk/>
          <pc:sldMk cId="2920546562" sldId="342"/>
        </pc:sldMkLst>
        <pc:spChg chg="mod">
          <ac:chgData name="Ollanik, Jacob" userId="S::jacob.ollanik@tusd1.org::0cd7b08a-0efe-4f7d-b84e-5edfcd9fb52b" providerId="AD" clId="Web-{B17E1B4B-8849-66D1-8A28-91327C893265}" dt="2018-11-08T15:31:48.485" v="34" actId="20577"/>
          <ac:spMkLst>
            <pc:docMk/>
            <pc:sldMk cId="2920546562" sldId="342"/>
            <ac:spMk id="3" creationId="{00000000-0000-0000-0000-000000000000}"/>
          </ac:spMkLst>
        </pc:spChg>
      </pc:sldChg>
      <pc:sldChg chg="modSp">
        <pc:chgData name="Ollanik, Jacob" userId="S::jacob.ollanik@tusd1.org::0cd7b08a-0efe-4f7d-b84e-5edfcd9fb52b" providerId="AD" clId="Web-{B17E1B4B-8849-66D1-8A28-91327C893265}" dt="2018-11-08T15:45:28.772" v="38" actId="20577"/>
        <pc:sldMkLst>
          <pc:docMk/>
          <pc:sldMk cId="4262891349" sldId="350"/>
        </pc:sldMkLst>
        <pc:spChg chg="mod">
          <ac:chgData name="Ollanik, Jacob" userId="S::jacob.ollanik@tusd1.org::0cd7b08a-0efe-4f7d-b84e-5edfcd9fb52b" providerId="AD" clId="Web-{B17E1B4B-8849-66D1-8A28-91327C893265}" dt="2018-11-08T15:45:28.772" v="38" actId="20577"/>
          <ac:spMkLst>
            <pc:docMk/>
            <pc:sldMk cId="4262891349" sldId="350"/>
            <ac:spMk id="2" creationId="{00000000-0000-0000-0000-000000000000}"/>
          </ac:spMkLst>
        </pc:spChg>
      </pc:sldChg>
      <pc:sldChg chg="modSp">
        <pc:chgData name="Ollanik, Jacob" userId="S::jacob.ollanik@tusd1.org::0cd7b08a-0efe-4f7d-b84e-5edfcd9fb52b" providerId="AD" clId="Web-{B17E1B4B-8849-66D1-8A28-91327C893265}" dt="2018-11-08T16:07:57.903" v="49" actId="20577"/>
        <pc:sldMkLst>
          <pc:docMk/>
          <pc:sldMk cId="790067659" sldId="493"/>
        </pc:sldMkLst>
        <pc:spChg chg="mod">
          <ac:chgData name="Ollanik, Jacob" userId="S::jacob.ollanik@tusd1.org::0cd7b08a-0efe-4f7d-b84e-5edfcd9fb52b" providerId="AD" clId="Web-{B17E1B4B-8849-66D1-8A28-91327C893265}" dt="2018-11-08T16:07:57.903" v="49" actId="20577"/>
          <ac:spMkLst>
            <pc:docMk/>
            <pc:sldMk cId="790067659" sldId="493"/>
            <ac:spMk id="3" creationId="{1A37F94D-E651-4693-BBA0-94FB188A4847}"/>
          </ac:spMkLst>
        </pc:spChg>
      </pc:sldChg>
      <pc:sldChg chg="modSp">
        <pc:chgData name="Ollanik, Jacob" userId="S::jacob.ollanik@tusd1.org::0cd7b08a-0efe-4f7d-b84e-5edfcd9fb52b" providerId="AD" clId="Web-{B17E1B4B-8849-66D1-8A28-91327C893265}" dt="2018-11-08T15:16:37.603" v="27" actId="14100"/>
        <pc:sldMkLst>
          <pc:docMk/>
          <pc:sldMk cId="2698116604" sldId="494"/>
        </pc:sldMkLst>
        <pc:picChg chg="mod">
          <ac:chgData name="Ollanik, Jacob" userId="S::jacob.ollanik@tusd1.org::0cd7b08a-0efe-4f7d-b84e-5edfcd9fb52b" providerId="AD" clId="Web-{B17E1B4B-8849-66D1-8A28-91327C893265}" dt="2018-11-08T15:16:37.603" v="27" actId="14100"/>
          <ac:picMkLst>
            <pc:docMk/>
            <pc:sldMk cId="2698116604" sldId="494"/>
            <ac:picMk id="2" creationId="{9C8C52DE-F92D-4E1C-8F5B-B924BDAC413E}"/>
          </ac:picMkLst>
        </pc:picChg>
      </pc:sldChg>
    </pc:docChg>
  </pc:docChgLst>
  <pc:docChgLst>
    <pc:chgData name="Ollanik, Jacob" userId="S::jacob.ollanik@tusd1.org::0cd7b08a-0efe-4f7d-b84e-5edfcd9fb52b" providerId="AD" clId="Web-{E5BB9F89-E9C8-02D1-C955-2A1D182BAC09}"/>
    <pc:docChg chg="addSld modSld">
      <pc:chgData name="Ollanik, Jacob" userId="S::jacob.ollanik@tusd1.org::0cd7b08a-0efe-4f7d-b84e-5edfcd9fb52b" providerId="AD" clId="Web-{E5BB9F89-E9C8-02D1-C955-2A1D182BAC09}" dt="2018-10-31T15:51:32.823" v="29" actId="20577"/>
      <pc:docMkLst>
        <pc:docMk/>
      </pc:docMkLst>
      <pc:sldChg chg="modSp">
        <pc:chgData name="Ollanik, Jacob" userId="S::jacob.ollanik@tusd1.org::0cd7b08a-0efe-4f7d-b84e-5edfcd9fb52b" providerId="AD" clId="Web-{E5BB9F89-E9C8-02D1-C955-2A1D182BAC09}" dt="2018-10-31T15:01:42.711" v="2" actId="20577"/>
        <pc:sldMkLst>
          <pc:docMk/>
          <pc:sldMk cId="1197135392" sldId="277"/>
        </pc:sldMkLst>
        <pc:spChg chg="mod">
          <ac:chgData name="Ollanik, Jacob" userId="S::jacob.ollanik@tusd1.org::0cd7b08a-0efe-4f7d-b84e-5edfcd9fb52b" providerId="AD" clId="Web-{E5BB9F89-E9C8-02D1-C955-2A1D182BAC09}" dt="2018-10-31T15:01:42.711" v="2" actId="20577"/>
          <ac:spMkLst>
            <pc:docMk/>
            <pc:sldMk cId="1197135392" sldId="277"/>
            <ac:spMk id="3" creationId="{00000000-0000-0000-0000-000000000000}"/>
          </ac:spMkLst>
        </pc:spChg>
      </pc:sldChg>
      <pc:sldChg chg="modSp">
        <pc:chgData name="Ollanik, Jacob" userId="S::jacob.ollanik@tusd1.org::0cd7b08a-0efe-4f7d-b84e-5edfcd9fb52b" providerId="AD" clId="Web-{E5BB9F89-E9C8-02D1-C955-2A1D182BAC09}" dt="2018-10-31T15:23:19.634" v="15" actId="20577"/>
        <pc:sldMkLst>
          <pc:docMk/>
          <pc:sldMk cId="2618340181" sldId="287"/>
        </pc:sldMkLst>
        <pc:spChg chg="mod">
          <ac:chgData name="Ollanik, Jacob" userId="S::jacob.ollanik@tusd1.org::0cd7b08a-0efe-4f7d-b84e-5edfcd9fb52b" providerId="AD" clId="Web-{E5BB9F89-E9C8-02D1-C955-2A1D182BAC09}" dt="2018-10-31T15:23:19.634" v="15" actId="20577"/>
          <ac:spMkLst>
            <pc:docMk/>
            <pc:sldMk cId="2618340181" sldId="287"/>
            <ac:spMk id="4" creationId="{00000000-0000-0000-0000-000000000000}"/>
          </ac:spMkLst>
        </pc:spChg>
      </pc:sldChg>
      <pc:sldChg chg="modSp">
        <pc:chgData name="Ollanik, Jacob" userId="S::jacob.ollanik@tusd1.org::0cd7b08a-0efe-4f7d-b84e-5edfcd9fb52b" providerId="AD" clId="Web-{E5BB9F89-E9C8-02D1-C955-2A1D182BAC09}" dt="2018-10-31T15:43:32.213" v="21" actId="20577"/>
        <pc:sldMkLst>
          <pc:docMk/>
          <pc:sldMk cId="1643291241" sldId="293"/>
        </pc:sldMkLst>
        <pc:spChg chg="mod">
          <ac:chgData name="Ollanik, Jacob" userId="S::jacob.ollanik@tusd1.org::0cd7b08a-0efe-4f7d-b84e-5edfcd9fb52b" providerId="AD" clId="Web-{E5BB9F89-E9C8-02D1-C955-2A1D182BAC09}" dt="2018-10-31T15:43:32.213" v="21" actId="20577"/>
          <ac:spMkLst>
            <pc:docMk/>
            <pc:sldMk cId="1643291241" sldId="293"/>
            <ac:spMk id="2" creationId="{00000000-0000-0000-0000-000000000000}"/>
          </ac:spMkLst>
        </pc:spChg>
      </pc:sldChg>
      <pc:sldChg chg="add replId">
        <pc:chgData name="Ollanik, Jacob" userId="S::jacob.ollanik@tusd1.org::0cd7b08a-0efe-4f7d-b84e-5edfcd9fb52b" providerId="AD" clId="Web-{E5BB9F89-E9C8-02D1-C955-2A1D182BAC09}" dt="2018-10-31T15:12:38.367" v="4"/>
        <pc:sldMkLst>
          <pc:docMk/>
          <pc:sldMk cId="620610841" sldId="485"/>
        </pc:sldMkLst>
      </pc:sldChg>
      <pc:sldChg chg="add replId">
        <pc:chgData name="Ollanik, Jacob" userId="S::jacob.ollanik@tusd1.org::0cd7b08a-0efe-4f7d-b84e-5edfcd9fb52b" providerId="AD" clId="Web-{E5BB9F89-E9C8-02D1-C955-2A1D182BAC09}" dt="2018-10-31T15:12:38.383" v="5"/>
        <pc:sldMkLst>
          <pc:docMk/>
          <pc:sldMk cId="2525702789" sldId="486"/>
        </pc:sldMkLst>
      </pc:sldChg>
      <pc:sldChg chg="add replId">
        <pc:chgData name="Ollanik, Jacob" userId="S::jacob.ollanik@tusd1.org::0cd7b08a-0efe-4f7d-b84e-5edfcd9fb52b" providerId="AD" clId="Web-{E5BB9F89-E9C8-02D1-C955-2A1D182BAC09}" dt="2018-10-31T15:12:38.430" v="6"/>
        <pc:sldMkLst>
          <pc:docMk/>
          <pc:sldMk cId="724456932" sldId="487"/>
        </pc:sldMkLst>
      </pc:sldChg>
      <pc:sldChg chg="modSp add replId">
        <pc:chgData name="Ollanik, Jacob" userId="S::jacob.ollanik@tusd1.org::0cd7b08a-0efe-4f7d-b84e-5edfcd9fb52b" providerId="AD" clId="Web-{E5BB9F89-E9C8-02D1-C955-2A1D182BAC09}" dt="2018-10-31T15:51:29.088" v="27" actId="20577"/>
        <pc:sldMkLst>
          <pc:docMk/>
          <pc:sldMk cId="4021065002" sldId="488"/>
        </pc:sldMkLst>
        <pc:spChg chg="mod">
          <ac:chgData name="Ollanik, Jacob" userId="S::jacob.ollanik@tusd1.org::0cd7b08a-0efe-4f7d-b84e-5edfcd9fb52b" providerId="AD" clId="Web-{E5BB9F89-E9C8-02D1-C955-2A1D182BAC09}" dt="2018-10-31T15:51:29.088" v="27" actId="20577"/>
          <ac:spMkLst>
            <pc:docMk/>
            <pc:sldMk cId="4021065002" sldId="488"/>
            <ac:spMk id="2" creationId="{D8B166F5-2172-49F1-893B-1C8D2F10C7D8}"/>
          </ac:spMkLst>
        </pc:spChg>
      </pc:sldChg>
      <pc:sldChg chg="modSp add replId">
        <pc:chgData name="Ollanik, Jacob" userId="S::jacob.ollanik@tusd1.org::0cd7b08a-0efe-4f7d-b84e-5edfcd9fb52b" providerId="AD" clId="Web-{E5BB9F89-E9C8-02D1-C955-2A1D182BAC09}" dt="2018-10-31T15:51:25.042" v="24" actId="20577"/>
        <pc:sldMkLst>
          <pc:docMk/>
          <pc:sldMk cId="1524084016" sldId="489"/>
        </pc:sldMkLst>
        <pc:spChg chg="mod">
          <ac:chgData name="Ollanik, Jacob" userId="S::jacob.ollanik@tusd1.org::0cd7b08a-0efe-4f7d-b84e-5edfcd9fb52b" providerId="AD" clId="Web-{E5BB9F89-E9C8-02D1-C955-2A1D182BAC09}" dt="2018-10-31T15:51:25.042" v="24" actId="20577"/>
          <ac:spMkLst>
            <pc:docMk/>
            <pc:sldMk cId="1524084016" sldId="489"/>
            <ac:spMk id="2" creationId="{D8B166F5-2172-49F1-893B-1C8D2F10C7D8}"/>
          </ac:spMkLst>
        </pc:spChg>
      </pc:sldChg>
    </pc:docChg>
  </pc:docChgLst>
  <pc:docChgLst>
    <pc:chgData name="Ollanik, Jacob" userId="S::jacob.ollanik@tusd1.org::0cd7b08a-0efe-4f7d-b84e-5edfcd9fb52b" providerId="AD" clId="Web-{C9F33EE2-42A0-4DD4-E97B-C489297B70A7}"/>
    <pc:docChg chg="">
      <pc:chgData name="Ollanik, Jacob" userId="S::jacob.ollanik@tusd1.org::0cd7b08a-0efe-4f7d-b84e-5edfcd9fb52b" providerId="AD" clId="Web-{C9F33EE2-42A0-4DD4-E97B-C489297B70A7}" dt="2018-11-01T18:30:48.996" v="0"/>
      <pc:docMkLst>
        <pc:docMk/>
      </pc:docMkLst>
      <pc:sldChg chg="addCm">
        <pc:chgData name="Ollanik, Jacob" userId="S::jacob.ollanik@tusd1.org::0cd7b08a-0efe-4f7d-b84e-5edfcd9fb52b" providerId="AD" clId="Web-{C9F33EE2-42A0-4DD4-E97B-C489297B70A7}" dt="2018-11-01T18:30:48.996" v="0"/>
        <pc:sldMkLst>
          <pc:docMk/>
          <pc:sldMk cId="1248651476" sldId="295"/>
        </pc:sldMkLst>
      </pc:sldChg>
    </pc:docChg>
  </pc:docChgLst>
  <pc:docChgLst>
    <pc:chgData name="Ollanik, Jacob" userId="S::jacob.ollanik@tusd1.org::0cd7b08a-0efe-4f7d-b84e-5edfcd9fb52b" providerId="AD" clId="Web-{05494623-E2B6-EAD7-ADB3-F58ED88704F8}"/>
    <pc:docChg chg="addSld delSld modSld">
      <pc:chgData name="Ollanik, Jacob" userId="S::jacob.ollanik@tusd1.org::0cd7b08a-0efe-4f7d-b84e-5edfcd9fb52b" providerId="AD" clId="Web-{05494623-E2B6-EAD7-ADB3-F58ED88704F8}" dt="2018-11-06T03:12:21.200" v="365" actId="1076"/>
      <pc:docMkLst>
        <pc:docMk/>
      </pc:docMkLst>
      <pc:sldChg chg="modSp">
        <pc:chgData name="Ollanik, Jacob" userId="S::jacob.ollanik@tusd1.org::0cd7b08a-0efe-4f7d-b84e-5edfcd9fb52b" providerId="AD" clId="Web-{05494623-E2B6-EAD7-ADB3-F58ED88704F8}" dt="2018-11-06T01:59:03.525" v="16" actId="20577"/>
        <pc:sldMkLst>
          <pc:docMk/>
          <pc:sldMk cId="3091998023" sldId="354"/>
        </pc:sldMkLst>
        <pc:spChg chg="mod">
          <ac:chgData name="Ollanik, Jacob" userId="S::jacob.ollanik@tusd1.org::0cd7b08a-0efe-4f7d-b84e-5edfcd9fb52b" providerId="AD" clId="Web-{05494623-E2B6-EAD7-ADB3-F58ED88704F8}" dt="2018-11-06T01:59:03.525" v="16" actId="20577"/>
          <ac:spMkLst>
            <pc:docMk/>
            <pc:sldMk cId="3091998023" sldId="354"/>
            <ac:spMk id="3" creationId="{00000000-0000-0000-0000-000000000000}"/>
          </ac:spMkLst>
        </pc:spChg>
      </pc:sldChg>
      <pc:sldChg chg="del">
        <pc:chgData name="Ollanik, Jacob" userId="S::jacob.ollanik@tusd1.org::0cd7b08a-0efe-4f7d-b84e-5edfcd9fb52b" providerId="AD" clId="Web-{05494623-E2B6-EAD7-ADB3-F58ED88704F8}" dt="2018-11-06T01:56:41.460" v="0"/>
        <pc:sldMkLst>
          <pc:docMk/>
          <pc:sldMk cId="3915542788" sldId="361"/>
        </pc:sldMkLst>
      </pc:sldChg>
      <pc:sldChg chg="del">
        <pc:chgData name="Ollanik, Jacob" userId="S::jacob.ollanik@tusd1.org::0cd7b08a-0efe-4f7d-b84e-5edfcd9fb52b" providerId="AD" clId="Web-{05494623-E2B6-EAD7-ADB3-F58ED88704F8}" dt="2018-11-06T01:56:42.444" v="1"/>
        <pc:sldMkLst>
          <pc:docMk/>
          <pc:sldMk cId="1360028393" sldId="362"/>
        </pc:sldMkLst>
      </pc:sldChg>
      <pc:sldChg chg="del">
        <pc:chgData name="Ollanik, Jacob" userId="S::jacob.ollanik@tusd1.org::0cd7b08a-0efe-4f7d-b84e-5edfcd9fb52b" providerId="AD" clId="Web-{05494623-E2B6-EAD7-ADB3-F58ED88704F8}" dt="2018-11-06T01:56:44.428" v="2"/>
        <pc:sldMkLst>
          <pc:docMk/>
          <pc:sldMk cId="2198434374" sldId="363"/>
        </pc:sldMkLst>
      </pc:sldChg>
      <pc:sldChg chg="del">
        <pc:chgData name="Ollanik, Jacob" userId="S::jacob.ollanik@tusd1.org::0cd7b08a-0efe-4f7d-b84e-5edfcd9fb52b" providerId="AD" clId="Web-{05494623-E2B6-EAD7-ADB3-F58ED88704F8}" dt="2018-11-06T01:56:59.100" v="3"/>
        <pc:sldMkLst>
          <pc:docMk/>
          <pc:sldMk cId="1001644539" sldId="368"/>
        </pc:sldMkLst>
      </pc:sldChg>
      <pc:sldChg chg="modSp">
        <pc:chgData name="Ollanik, Jacob" userId="S::jacob.ollanik@tusd1.org::0cd7b08a-0efe-4f7d-b84e-5edfcd9fb52b" providerId="AD" clId="Web-{05494623-E2B6-EAD7-ADB3-F58ED88704F8}" dt="2018-11-06T02:02:01.056" v="99" actId="20577"/>
        <pc:sldMkLst>
          <pc:docMk/>
          <pc:sldMk cId="4007187941" sldId="374"/>
        </pc:sldMkLst>
        <pc:spChg chg="mod">
          <ac:chgData name="Ollanik, Jacob" userId="S::jacob.ollanik@tusd1.org::0cd7b08a-0efe-4f7d-b84e-5edfcd9fb52b" providerId="AD" clId="Web-{05494623-E2B6-EAD7-ADB3-F58ED88704F8}" dt="2018-11-06T02:02:01.056" v="99" actId="20577"/>
          <ac:spMkLst>
            <pc:docMk/>
            <pc:sldMk cId="4007187941" sldId="374"/>
            <ac:spMk id="3" creationId="{00000000-0000-0000-0000-000000000000}"/>
          </ac:spMkLst>
        </pc:spChg>
        <pc:picChg chg="mod">
          <ac:chgData name="Ollanik, Jacob" userId="S::jacob.ollanik@tusd1.org::0cd7b08a-0efe-4f7d-b84e-5edfcd9fb52b" providerId="AD" clId="Web-{05494623-E2B6-EAD7-ADB3-F58ED88704F8}" dt="2018-11-06T02:00:43.072" v="34" actId="1076"/>
          <ac:picMkLst>
            <pc:docMk/>
            <pc:sldMk cId="4007187941" sldId="374"/>
            <ac:picMk id="3074" creationId="{00000000-0000-0000-0000-000000000000}"/>
          </ac:picMkLst>
        </pc:picChg>
      </pc:sldChg>
      <pc:sldChg chg="modSp">
        <pc:chgData name="Ollanik, Jacob" userId="S::jacob.ollanik@tusd1.org::0cd7b08a-0efe-4f7d-b84e-5edfcd9fb52b" providerId="AD" clId="Web-{05494623-E2B6-EAD7-ADB3-F58ED88704F8}" dt="2018-11-06T02:06:53.433" v="292" actId="20577"/>
        <pc:sldMkLst>
          <pc:docMk/>
          <pc:sldMk cId="1622778918" sldId="385"/>
        </pc:sldMkLst>
        <pc:spChg chg="mod">
          <ac:chgData name="Ollanik, Jacob" userId="S::jacob.ollanik@tusd1.org::0cd7b08a-0efe-4f7d-b84e-5edfcd9fb52b" providerId="AD" clId="Web-{05494623-E2B6-EAD7-ADB3-F58ED88704F8}" dt="2018-11-06T02:06:53.433" v="292" actId="20577"/>
          <ac:spMkLst>
            <pc:docMk/>
            <pc:sldMk cId="1622778918" sldId="385"/>
            <ac:spMk id="3" creationId="{00000000-0000-0000-0000-000000000000}"/>
          </ac:spMkLst>
        </pc:spChg>
      </pc:sldChg>
      <pc:sldChg chg="modSp">
        <pc:chgData name="Ollanik, Jacob" userId="S::jacob.ollanik@tusd1.org::0cd7b08a-0efe-4f7d-b84e-5edfcd9fb52b" providerId="AD" clId="Web-{05494623-E2B6-EAD7-ADB3-F58ED88704F8}" dt="2018-11-06T02:05:00.417" v="270" actId="20577"/>
        <pc:sldMkLst>
          <pc:docMk/>
          <pc:sldMk cId="1101452757" sldId="386"/>
        </pc:sldMkLst>
        <pc:spChg chg="mod">
          <ac:chgData name="Ollanik, Jacob" userId="S::jacob.ollanik@tusd1.org::0cd7b08a-0efe-4f7d-b84e-5edfcd9fb52b" providerId="AD" clId="Web-{05494623-E2B6-EAD7-ADB3-F58ED88704F8}" dt="2018-11-06T02:05:00.417" v="270" actId="20577"/>
          <ac:spMkLst>
            <pc:docMk/>
            <pc:sldMk cId="1101452757" sldId="386"/>
            <ac:spMk id="3" creationId="{00000000-0000-0000-0000-000000000000}"/>
          </ac:spMkLst>
        </pc:spChg>
      </pc:sldChg>
      <pc:sldChg chg="modSp">
        <pc:chgData name="Ollanik, Jacob" userId="S::jacob.ollanik@tusd1.org::0cd7b08a-0efe-4f7d-b84e-5edfcd9fb52b" providerId="AD" clId="Web-{05494623-E2B6-EAD7-ADB3-F58ED88704F8}" dt="2018-11-06T02:05:04.714" v="272" actId="1076"/>
        <pc:sldMkLst>
          <pc:docMk/>
          <pc:sldMk cId="4166165321" sldId="388"/>
        </pc:sldMkLst>
        <pc:spChg chg="mod">
          <ac:chgData name="Ollanik, Jacob" userId="S::jacob.ollanik@tusd1.org::0cd7b08a-0efe-4f7d-b84e-5edfcd9fb52b" providerId="AD" clId="Web-{05494623-E2B6-EAD7-ADB3-F58ED88704F8}" dt="2018-11-06T02:05:04.714" v="272" actId="1076"/>
          <ac:spMkLst>
            <pc:docMk/>
            <pc:sldMk cId="4166165321" sldId="388"/>
            <ac:spMk id="3" creationId="{00000000-0000-0000-0000-000000000000}"/>
          </ac:spMkLst>
        </pc:spChg>
      </pc:sldChg>
      <pc:sldChg chg="del">
        <pc:chgData name="Ollanik, Jacob" userId="S::jacob.ollanik@tusd1.org::0cd7b08a-0efe-4f7d-b84e-5edfcd9fb52b" providerId="AD" clId="Web-{05494623-E2B6-EAD7-ADB3-F58ED88704F8}" dt="2018-11-06T02:06:18.652" v="280"/>
        <pc:sldMkLst>
          <pc:docMk/>
          <pc:sldMk cId="3019969655" sldId="389"/>
        </pc:sldMkLst>
      </pc:sldChg>
      <pc:sldChg chg="del">
        <pc:chgData name="Ollanik, Jacob" userId="S::jacob.ollanik@tusd1.org::0cd7b08a-0efe-4f7d-b84e-5edfcd9fb52b" providerId="AD" clId="Web-{05494623-E2B6-EAD7-ADB3-F58ED88704F8}" dt="2018-11-06T02:06:18.652" v="279"/>
        <pc:sldMkLst>
          <pc:docMk/>
          <pc:sldMk cId="141903961" sldId="390"/>
        </pc:sldMkLst>
      </pc:sldChg>
      <pc:sldChg chg="del">
        <pc:chgData name="Ollanik, Jacob" userId="S::jacob.ollanik@tusd1.org::0cd7b08a-0efe-4f7d-b84e-5edfcd9fb52b" providerId="AD" clId="Web-{05494623-E2B6-EAD7-ADB3-F58ED88704F8}" dt="2018-11-06T02:06:18.652" v="278"/>
        <pc:sldMkLst>
          <pc:docMk/>
          <pc:sldMk cId="909403823" sldId="391"/>
        </pc:sldMkLst>
      </pc:sldChg>
      <pc:sldChg chg="del">
        <pc:chgData name="Ollanik, Jacob" userId="S::jacob.ollanik@tusd1.org::0cd7b08a-0efe-4f7d-b84e-5edfcd9fb52b" providerId="AD" clId="Web-{05494623-E2B6-EAD7-ADB3-F58ED88704F8}" dt="2018-11-06T02:06:18.652" v="277"/>
        <pc:sldMkLst>
          <pc:docMk/>
          <pc:sldMk cId="146760322" sldId="392"/>
        </pc:sldMkLst>
      </pc:sldChg>
      <pc:sldChg chg="del">
        <pc:chgData name="Ollanik, Jacob" userId="S::jacob.ollanik@tusd1.org::0cd7b08a-0efe-4f7d-b84e-5edfcd9fb52b" providerId="AD" clId="Web-{05494623-E2B6-EAD7-ADB3-F58ED88704F8}" dt="2018-11-06T02:06:18.652" v="276"/>
        <pc:sldMkLst>
          <pc:docMk/>
          <pc:sldMk cId="2375512124" sldId="393"/>
        </pc:sldMkLst>
      </pc:sldChg>
      <pc:sldChg chg="del">
        <pc:chgData name="Ollanik, Jacob" userId="S::jacob.ollanik@tusd1.org::0cd7b08a-0efe-4f7d-b84e-5edfcd9fb52b" providerId="AD" clId="Web-{05494623-E2B6-EAD7-ADB3-F58ED88704F8}" dt="2018-11-06T02:06:18.652" v="275"/>
        <pc:sldMkLst>
          <pc:docMk/>
          <pc:sldMk cId="782054446" sldId="394"/>
        </pc:sldMkLst>
      </pc:sldChg>
      <pc:sldChg chg="del">
        <pc:chgData name="Ollanik, Jacob" userId="S::jacob.ollanik@tusd1.org::0cd7b08a-0efe-4f7d-b84e-5edfcd9fb52b" providerId="AD" clId="Web-{05494623-E2B6-EAD7-ADB3-F58ED88704F8}" dt="2018-11-06T02:06:18.652" v="274"/>
        <pc:sldMkLst>
          <pc:docMk/>
          <pc:sldMk cId="2719305918" sldId="395"/>
        </pc:sldMkLst>
      </pc:sldChg>
      <pc:sldChg chg="del">
        <pc:chgData name="Ollanik, Jacob" userId="S::jacob.ollanik@tusd1.org::0cd7b08a-0efe-4f7d-b84e-5edfcd9fb52b" providerId="AD" clId="Web-{05494623-E2B6-EAD7-ADB3-F58ED88704F8}" dt="2018-11-06T02:06:18.652" v="273"/>
        <pc:sldMkLst>
          <pc:docMk/>
          <pc:sldMk cId="4169611782" sldId="396"/>
        </pc:sldMkLst>
      </pc:sldChg>
      <pc:sldChg chg="modSp">
        <pc:chgData name="Ollanik, Jacob" userId="S::jacob.ollanik@tusd1.org::0cd7b08a-0efe-4f7d-b84e-5edfcd9fb52b" providerId="AD" clId="Web-{05494623-E2B6-EAD7-ADB3-F58ED88704F8}" dt="2018-11-06T02:06:24.574" v="283" actId="20577"/>
        <pc:sldMkLst>
          <pc:docMk/>
          <pc:sldMk cId="577702104" sldId="397"/>
        </pc:sldMkLst>
        <pc:spChg chg="mod">
          <ac:chgData name="Ollanik, Jacob" userId="S::jacob.ollanik@tusd1.org::0cd7b08a-0efe-4f7d-b84e-5edfcd9fb52b" providerId="AD" clId="Web-{05494623-E2B6-EAD7-ADB3-F58ED88704F8}" dt="2018-11-06T02:06:24.574" v="283" actId="20577"/>
          <ac:spMkLst>
            <pc:docMk/>
            <pc:sldMk cId="577702104" sldId="397"/>
            <ac:spMk id="2" creationId="{00000000-0000-0000-0000-000000000000}"/>
          </ac:spMkLst>
        </pc:spChg>
      </pc:sldChg>
      <pc:sldChg chg="modSp">
        <pc:chgData name="Ollanik, Jacob" userId="S::jacob.ollanik@tusd1.org::0cd7b08a-0efe-4f7d-b84e-5edfcd9fb52b" providerId="AD" clId="Web-{05494623-E2B6-EAD7-ADB3-F58ED88704F8}" dt="2018-11-06T02:07:00.136" v="296" actId="20577"/>
        <pc:sldMkLst>
          <pc:docMk/>
          <pc:sldMk cId="2733629548" sldId="399"/>
        </pc:sldMkLst>
        <pc:spChg chg="mod">
          <ac:chgData name="Ollanik, Jacob" userId="S::jacob.ollanik@tusd1.org::0cd7b08a-0efe-4f7d-b84e-5edfcd9fb52b" providerId="AD" clId="Web-{05494623-E2B6-EAD7-ADB3-F58ED88704F8}" dt="2018-11-06T02:07:00.136" v="296" actId="20577"/>
          <ac:spMkLst>
            <pc:docMk/>
            <pc:sldMk cId="2733629548" sldId="399"/>
            <ac:spMk id="3" creationId="{00000000-0000-0000-0000-000000000000}"/>
          </ac:spMkLst>
        </pc:spChg>
      </pc:sldChg>
      <pc:sldChg chg="del">
        <pc:chgData name="Ollanik, Jacob" userId="S::jacob.ollanik@tusd1.org::0cd7b08a-0efe-4f7d-b84e-5edfcd9fb52b" providerId="AD" clId="Web-{05494623-E2B6-EAD7-ADB3-F58ED88704F8}" dt="2018-11-06T02:08:11.495" v="310"/>
        <pc:sldMkLst>
          <pc:docMk/>
          <pc:sldMk cId="1819442228" sldId="405"/>
        </pc:sldMkLst>
      </pc:sldChg>
      <pc:sldChg chg="del">
        <pc:chgData name="Ollanik, Jacob" userId="S::jacob.ollanik@tusd1.org::0cd7b08a-0efe-4f7d-b84e-5edfcd9fb52b" providerId="AD" clId="Web-{05494623-E2B6-EAD7-ADB3-F58ED88704F8}" dt="2018-11-06T02:08:11.495" v="309"/>
        <pc:sldMkLst>
          <pc:docMk/>
          <pc:sldMk cId="3698053905" sldId="406"/>
        </pc:sldMkLst>
      </pc:sldChg>
      <pc:sldChg chg="del">
        <pc:chgData name="Ollanik, Jacob" userId="S::jacob.ollanik@tusd1.org::0cd7b08a-0efe-4f7d-b84e-5edfcd9fb52b" providerId="AD" clId="Web-{05494623-E2B6-EAD7-ADB3-F58ED88704F8}" dt="2018-11-06T02:08:11.495" v="308"/>
        <pc:sldMkLst>
          <pc:docMk/>
          <pc:sldMk cId="2532516615" sldId="407"/>
        </pc:sldMkLst>
      </pc:sldChg>
      <pc:sldChg chg="del">
        <pc:chgData name="Ollanik, Jacob" userId="S::jacob.ollanik@tusd1.org::0cd7b08a-0efe-4f7d-b84e-5edfcd9fb52b" providerId="AD" clId="Web-{05494623-E2B6-EAD7-ADB3-F58ED88704F8}" dt="2018-11-06T02:08:11.495" v="307"/>
        <pc:sldMkLst>
          <pc:docMk/>
          <pc:sldMk cId="2794509888" sldId="408"/>
        </pc:sldMkLst>
      </pc:sldChg>
      <pc:sldChg chg="del">
        <pc:chgData name="Ollanik, Jacob" userId="S::jacob.ollanik@tusd1.org::0cd7b08a-0efe-4f7d-b84e-5edfcd9fb52b" providerId="AD" clId="Web-{05494623-E2B6-EAD7-ADB3-F58ED88704F8}" dt="2018-11-06T02:08:11.495" v="306"/>
        <pc:sldMkLst>
          <pc:docMk/>
          <pc:sldMk cId="2615265964" sldId="409"/>
        </pc:sldMkLst>
      </pc:sldChg>
      <pc:sldChg chg="del">
        <pc:chgData name="Ollanik, Jacob" userId="S::jacob.ollanik@tusd1.org::0cd7b08a-0efe-4f7d-b84e-5edfcd9fb52b" providerId="AD" clId="Web-{05494623-E2B6-EAD7-ADB3-F58ED88704F8}" dt="2018-11-06T02:08:11.495" v="305"/>
        <pc:sldMkLst>
          <pc:docMk/>
          <pc:sldMk cId="165587131" sldId="410"/>
        </pc:sldMkLst>
      </pc:sldChg>
      <pc:sldChg chg="del">
        <pc:chgData name="Ollanik, Jacob" userId="S::jacob.ollanik@tusd1.org::0cd7b08a-0efe-4f7d-b84e-5edfcd9fb52b" providerId="AD" clId="Web-{05494623-E2B6-EAD7-ADB3-F58ED88704F8}" dt="2018-11-06T02:08:11.495" v="304"/>
        <pc:sldMkLst>
          <pc:docMk/>
          <pc:sldMk cId="756510332" sldId="411"/>
        </pc:sldMkLst>
      </pc:sldChg>
      <pc:sldChg chg="del">
        <pc:chgData name="Ollanik, Jacob" userId="S::jacob.ollanik@tusd1.org::0cd7b08a-0efe-4f7d-b84e-5edfcd9fb52b" providerId="AD" clId="Web-{05494623-E2B6-EAD7-ADB3-F58ED88704F8}" dt="2018-11-06T02:08:11.480" v="303"/>
        <pc:sldMkLst>
          <pc:docMk/>
          <pc:sldMk cId="505601250" sldId="412"/>
        </pc:sldMkLst>
      </pc:sldChg>
      <pc:sldChg chg="del">
        <pc:chgData name="Ollanik, Jacob" userId="S::jacob.ollanik@tusd1.org::0cd7b08a-0efe-4f7d-b84e-5edfcd9fb52b" providerId="AD" clId="Web-{05494623-E2B6-EAD7-ADB3-F58ED88704F8}" dt="2018-11-06T02:08:11.480" v="302"/>
        <pc:sldMkLst>
          <pc:docMk/>
          <pc:sldMk cId="2557633389" sldId="413"/>
        </pc:sldMkLst>
      </pc:sldChg>
      <pc:sldChg chg="del">
        <pc:chgData name="Ollanik, Jacob" userId="S::jacob.ollanik@tusd1.org::0cd7b08a-0efe-4f7d-b84e-5edfcd9fb52b" providerId="AD" clId="Web-{05494623-E2B6-EAD7-ADB3-F58ED88704F8}" dt="2018-11-06T02:08:11.480" v="301"/>
        <pc:sldMkLst>
          <pc:docMk/>
          <pc:sldMk cId="4165379123" sldId="414"/>
        </pc:sldMkLst>
      </pc:sldChg>
      <pc:sldChg chg="del">
        <pc:chgData name="Ollanik, Jacob" userId="S::jacob.ollanik@tusd1.org::0cd7b08a-0efe-4f7d-b84e-5edfcd9fb52b" providerId="AD" clId="Web-{05494623-E2B6-EAD7-ADB3-F58ED88704F8}" dt="2018-11-06T02:08:11.480" v="300"/>
        <pc:sldMkLst>
          <pc:docMk/>
          <pc:sldMk cId="244033414" sldId="415"/>
        </pc:sldMkLst>
      </pc:sldChg>
      <pc:sldChg chg="del">
        <pc:chgData name="Ollanik, Jacob" userId="S::jacob.ollanik@tusd1.org::0cd7b08a-0efe-4f7d-b84e-5edfcd9fb52b" providerId="AD" clId="Web-{05494623-E2B6-EAD7-ADB3-F58ED88704F8}" dt="2018-11-06T02:08:11.480" v="299"/>
        <pc:sldMkLst>
          <pc:docMk/>
          <pc:sldMk cId="2643252485" sldId="416"/>
        </pc:sldMkLst>
      </pc:sldChg>
      <pc:sldChg chg="del">
        <pc:chgData name="Ollanik, Jacob" userId="S::jacob.ollanik@tusd1.org::0cd7b08a-0efe-4f7d-b84e-5edfcd9fb52b" providerId="AD" clId="Web-{05494623-E2B6-EAD7-ADB3-F58ED88704F8}" dt="2018-11-06T02:08:11.480" v="298"/>
        <pc:sldMkLst>
          <pc:docMk/>
          <pc:sldMk cId="3839034455" sldId="417"/>
        </pc:sldMkLst>
      </pc:sldChg>
      <pc:sldChg chg="del">
        <pc:chgData name="Ollanik, Jacob" userId="S::jacob.ollanik@tusd1.org::0cd7b08a-0efe-4f7d-b84e-5edfcd9fb52b" providerId="AD" clId="Web-{05494623-E2B6-EAD7-ADB3-F58ED88704F8}" dt="2018-11-06T02:09:26.042" v="311"/>
        <pc:sldMkLst>
          <pc:docMk/>
          <pc:sldMk cId="833798600" sldId="421"/>
        </pc:sldMkLst>
      </pc:sldChg>
      <pc:sldChg chg="del">
        <pc:chgData name="Ollanik, Jacob" userId="S::jacob.ollanik@tusd1.org::0cd7b08a-0efe-4f7d-b84e-5edfcd9fb52b" providerId="AD" clId="Web-{05494623-E2B6-EAD7-ADB3-F58ED88704F8}" dt="2018-11-06T02:09:30.714" v="312"/>
        <pc:sldMkLst>
          <pc:docMk/>
          <pc:sldMk cId="2479750888" sldId="423"/>
        </pc:sldMkLst>
      </pc:sldChg>
      <pc:sldChg chg="del">
        <pc:chgData name="Ollanik, Jacob" userId="S::jacob.ollanik@tusd1.org::0cd7b08a-0efe-4f7d-b84e-5edfcd9fb52b" providerId="AD" clId="Web-{05494623-E2B6-EAD7-ADB3-F58ED88704F8}" dt="2018-11-06T02:09:32.370" v="313"/>
        <pc:sldMkLst>
          <pc:docMk/>
          <pc:sldMk cId="1788238480" sldId="424"/>
        </pc:sldMkLst>
      </pc:sldChg>
      <pc:sldChg chg="del">
        <pc:chgData name="Ollanik, Jacob" userId="S::jacob.ollanik@tusd1.org::0cd7b08a-0efe-4f7d-b84e-5edfcd9fb52b" providerId="AD" clId="Web-{05494623-E2B6-EAD7-ADB3-F58ED88704F8}" dt="2018-11-06T02:09:33.980" v="314"/>
        <pc:sldMkLst>
          <pc:docMk/>
          <pc:sldMk cId="3255585068" sldId="425"/>
        </pc:sldMkLst>
      </pc:sldChg>
      <pc:sldChg chg="del">
        <pc:chgData name="Ollanik, Jacob" userId="S::jacob.ollanik@tusd1.org::0cd7b08a-0efe-4f7d-b84e-5edfcd9fb52b" providerId="AD" clId="Web-{05494623-E2B6-EAD7-ADB3-F58ED88704F8}" dt="2018-11-06T02:09:35.214" v="315"/>
        <pc:sldMkLst>
          <pc:docMk/>
          <pc:sldMk cId="1533989059" sldId="426"/>
        </pc:sldMkLst>
      </pc:sldChg>
      <pc:sldChg chg="del">
        <pc:chgData name="Ollanik, Jacob" userId="S::jacob.ollanik@tusd1.org::0cd7b08a-0efe-4f7d-b84e-5edfcd9fb52b" providerId="AD" clId="Web-{05494623-E2B6-EAD7-ADB3-F58ED88704F8}" dt="2018-11-06T02:09:37.339" v="316"/>
        <pc:sldMkLst>
          <pc:docMk/>
          <pc:sldMk cId="2959068732" sldId="427"/>
        </pc:sldMkLst>
      </pc:sldChg>
      <pc:sldChg chg="del">
        <pc:chgData name="Ollanik, Jacob" userId="S::jacob.ollanik@tusd1.org::0cd7b08a-0efe-4f7d-b84e-5edfcd9fb52b" providerId="AD" clId="Web-{05494623-E2B6-EAD7-ADB3-F58ED88704F8}" dt="2018-11-06T02:09:39.527" v="317"/>
        <pc:sldMkLst>
          <pc:docMk/>
          <pc:sldMk cId="756334372" sldId="428"/>
        </pc:sldMkLst>
      </pc:sldChg>
      <pc:sldChg chg="del">
        <pc:chgData name="Ollanik, Jacob" userId="S::jacob.ollanik@tusd1.org::0cd7b08a-0efe-4f7d-b84e-5edfcd9fb52b" providerId="AD" clId="Web-{05494623-E2B6-EAD7-ADB3-F58ED88704F8}" dt="2018-11-06T02:09:44.136" v="318"/>
        <pc:sldMkLst>
          <pc:docMk/>
          <pc:sldMk cId="1669370895" sldId="429"/>
        </pc:sldMkLst>
      </pc:sldChg>
      <pc:sldChg chg="del">
        <pc:chgData name="Ollanik, Jacob" userId="S::jacob.ollanik@tusd1.org::0cd7b08a-0efe-4f7d-b84e-5edfcd9fb52b" providerId="AD" clId="Web-{05494623-E2B6-EAD7-ADB3-F58ED88704F8}" dt="2018-11-06T02:09:47.386" v="319"/>
        <pc:sldMkLst>
          <pc:docMk/>
          <pc:sldMk cId="2490461391" sldId="430"/>
        </pc:sldMkLst>
      </pc:sldChg>
      <pc:sldChg chg="del">
        <pc:chgData name="Ollanik, Jacob" userId="S::jacob.ollanik@tusd1.org::0cd7b08a-0efe-4f7d-b84e-5edfcd9fb52b" providerId="AD" clId="Web-{05494623-E2B6-EAD7-ADB3-F58ED88704F8}" dt="2018-11-06T02:09:49.058" v="320"/>
        <pc:sldMkLst>
          <pc:docMk/>
          <pc:sldMk cId="2195163970" sldId="431"/>
        </pc:sldMkLst>
      </pc:sldChg>
      <pc:sldChg chg="del">
        <pc:chgData name="Ollanik, Jacob" userId="S::jacob.ollanik@tusd1.org::0cd7b08a-0efe-4f7d-b84e-5edfcd9fb52b" providerId="AD" clId="Web-{05494623-E2B6-EAD7-ADB3-F58ED88704F8}" dt="2018-11-06T02:09:51.620" v="321"/>
        <pc:sldMkLst>
          <pc:docMk/>
          <pc:sldMk cId="606113089" sldId="432"/>
        </pc:sldMkLst>
      </pc:sldChg>
      <pc:sldChg chg="del">
        <pc:chgData name="Ollanik, Jacob" userId="S::jacob.ollanik@tusd1.org::0cd7b08a-0efe-4f7d-b84e-5edfcd9fb52b" providerId="AD" clId="Web-{05494623-E2B6-EAD7-ADB3-F58ED88704F8}" dt="2018-11-06T02:09:53.433" v="322"/>
        <pc:sldMkLst>
          <pc:docMk/>
          <pc:sldMk cId="731856955" sldId="433"/>
        </pc:sldMkLst>
      </pc:sldChg>
      <pc:sldChg chg="del">
        <pc:chgData name="Ollanik, Jacob" userId="S::jacob.ollanik@tusd1.org::0cd7b08a-0efe-4f7d-b84e-5edfcd9fb52b" providerId="AD" clId="Web-{05494623-E2B6-EAD7-ADB3-F58ED88704F8}" dt="2018-11-06T02:09:54.714" v="323"/>
        <pc:sldMkLst>
          <pc:docMk/>
          <pc:sldMk cId="3155857341" sldId="434"/>
        </pc:sldMkLst>
      </pc:sldChg>
      <pc:sldChg chg="del">
        <pc:chgData name="Ollanik, Jacob" userId="S::jacob.ollanik@tusd1.org::0cd7b08a-0efe-4f7d-b84e-5edfcd9fb52b" providerId="AD" clId="Web-{05494623-E2B6-EAD7-ADB3-F58ED88704F8}" dt="2018-11-06T02:09:57.714" v="324"/>
        <pc:sldMkLst>
          <pc:docMk/>
          <pc:sldMk cId="3020807336" sldId="435"/>
        </pc:sldMkLst>
      </pc:sldChg>
      <pc:sldChg chg="del">
        <pc:chgData name="Ollanik, Jacob" userId="S::jacob.ollanik@tusd1.org::0cd7b08a-0efe-4f7d-b84e-5edfcd9fb52b" providerId="AD" clId="Web-{05494623-E2B6-EAD7-ADB3-F58ED88704F8}" dt="2018-11-06T02:10:02.527" v="325"/>
        <pc:sldMkLst>
          <pc:docMk/>
          <pc:sldMk cId="2560187935" sldId="436"/>
        </pc:sldMkLst>
      </pc:sldChg>
      <pc:sldChg chg="addSp delSp modSp new">
        <pc:chgData name="Ollanik, Jacob" userId="S::jacob.ollanik@tusd1.org::0cd7b08a-0efe-4f7d-b84e-5edfcd9fb52b" providerId="AD" clId="Web-{05494623-E2B6-EAD7-ADB3-F58ED88704F8}" dt="2018-11-06T02:17:15.620" v="344" actId="1076"/>
        <pc:sldMkLst>
          <pc:docMk/>
          <pc:sldMk cId="341527303" sldId="491"/>
        </pc:sldMkLst>
        <pc:spChg chg="del">
          <ac:chgData name="Ollanik, Jacob" userId="S::jacob.ollanik@tusd1.org::0cd7b08a-0efe-4f7d-b84e-5edfcd9fb52b" providerId="AD" clId="Web-{05494623-E2B6-EAD7-ADB3-F58ED88704F8}" dt="2018-11-06T02:12:06.949" v="328"/>
          <ac:spMkLst>
            <pc:docMk/>
            <pc:sldMk cId="341527303" sldId="491"/>
            <ac:spMk id="2" creationId="{A846B0F9-AE2E-4D87-A0A3-D750EFFA9410}"/>
          </ac:spMkLst>
        </pc:spChg>
        <pc:spChg chg="del">
          <ac:chgData name="Ollanik, Jacob" userId="S::jacob.ollanik@tusd1.org::0cd7b08a-0efe-4f7d-b84e-5edfcd9fb52b" providerId="AD" clId="Web-{05494623-E2B6-EAD7-ADB3-F58ED88704F8}" dt="2018-11-06T02:12:05.167" v="327"/>
          <ac:spMkLst>
            <pc:docMk/>
            <pc:sldMk cId="341527303" sldId="491"/>
            <ac:spMk id="3" creationId="{97889552-D540-4811-B63B-ED331FB26937}"/>
          </ac:spMkLst>
        </pc:spChg>
        <pc:picChg chg="add mod">
          <ac:chgData name="Ollanik, Jacob" userId="S::jacob.ollanik@tusd1.org::0cd7b08a-0efe-4f7d-b84e-5edfcd9fb52b" providerId="AD" clId="Web-{05494623-E2B6-EAD7-ADB3-F58ED88704F8}" dt="2018-11-06T02:12:32.464" v="331" actId="1076"/>
          <ac:picMkLst>
            <pc:docMk/>
            <pc:sldMk cId="341527303" sldId="491"/>
            <ac:picMk id="4" creationId="{A8C518DA-BF81-497D-8919-29A3974D3621}"/>
          </ac:picMkLst>
        </pc:picChg>
        <pc:picChg chg="add del mod">
          <ac:chgData name="Ollanik, Jacob" userId="S::jacob.ollanik@tusd1.org::0cd7b08a-0efe-4f7d-b84e-5edfcd9fb52b" providerId="AD" clId="Web-{05494623-E2B6-EAD7-ADB3-F58ED88704F8}" dt="2018-11-06T02:16:10.261" v="336"/>
          <ac:picMkLst>
            <pc:docMk/>
            <pc:sldMk cId="341527303" sldId="491"/>
            <ac:picMk id="6" creationId="{F571FC2D-16D7-4715-A2C0-F653A81414BF}"/>
          </ac:picMkLst>
        </pc:picChg>
        <pc:picChg chg="add mod">
          <ac:chgData name="Ollanik, Jacob" userId="S::jacob.ollanik@tusd1.org::0cd7b08a-0efe-4f7d-b84e-5edfcd9fb52b" providerId="AD" clId="Web-{05494623-E2B6-EAD7-ADB3-F58ED88704F8}" dt="2018-11-06T02:17:04.792" v="341" actId="1076"/>
          <ac:picMkLst>
            <pc:docMk/>
            <pc:sldMk cId="341527303" sldId="491"/>
            <ac:picMk id="8" creationId="{76599E64-7197-4731-8ADD-F2F602403E99}"/>
          </ac:picMkLst>
        </pc:picChg>
        <pc:picChg chg="add mod">
          <ac:chgData name="Ollanik, Jacob" userId="S::jacob.ollanik@tusd1.org::0cd7b08a-0efe-4f7d-b84e-5edfcd9fb52b" providerId="AD" clId="Web-{05494623-E2B6-EAD7-ADB3-F58ED88704F8}" dt="2018-11-06T02:17:15.620" v="344" actId="1076"/>
          <ac:picMkLst>
            <pc:docMk/>
            <pc:sldMk cId="341527303" sldId="491"/>
            <ac:picMk id="10" creationId="{88DB079A-A6F0-43FD-8AA5-F850FAC27CD7}"/>
          </ac:picMkLst>
        </pc:picChg>
      </pc:sldChg>
      <pc:sldChg chg="addSp modSp new mod setBg modNotes">
        <pc:chgData name="Ollanik, Jacob" userId="S::jacob.ollanik@tusd1.org::0cd7b08a-0efe-4f7d-b84e-5edfcd9fb52b" providerId="AD" clId="Web-{05494623-E2B6-EAD7-ADB3-F58ED88704F8}" dt="2018-11-06T03:05:43.026" v="350"/>
        <pc:sldMkLst>
          <pc:docMk/>
          <pc:sldMk cId="3355862031" sldId="492"/>
        </pc:sldMkLst>
        <pc:picChg chg="add mod">
          <ac:chgData name="Ollanik, Jacob" userId="S::jacob.ollanik@tusd1.org::0cd7b08a-0efe-4f7d-b84e-5edfcd9fb52b" providerId="AD" clId="Web-{05494623-E2B6-EAD7-ADB3-F58ED88704F8}" dt="2018-11-06T02:47:57.363" v="349"/>
          <ac:picMkLst>
            <pc:docMk/>
            <pc:sldMk cId="3355862031" sldId="492"/>
            <ac:picMk id="2" creationId="{B5586F8C-B62B-430B-AF97-1E32666D4ED9}"/>
          </ac:picMkLst>
        </pc:picChg>
      </pc:sldChg>
      <pc:sldChg chg="modSp new">
        <pc:chgData name="Ollanik, Jacob" userId="S::jacob.ollanik@tusd1.org::0cd7b08a-0efe-4f7d-b84e-5edfcd9fb52b" providerId="AD" clId="Web-{05494623-E2B6-EAD7-ADB3-F58ED88704F8}" dt="2018-11-06T03:12:21.200" v="365" actId="1076"/>
        <pc:sldMkLst>
          <pc:docMk/>
          <pc:sldMk cId="790067659" sldId="493"/>
        </pc:sldMkLst>
        <pc:spChg chg="mod">
          <ac:chgData name="Ollanik, Jacob" userId="S::jacob.ollanik@tusd1.org::0cd7b08a-0efe-4f7d-b84e-5edfcd9fb52b" providerId="AD" clId="Web-{05494623-E2B6-EAD7-ADB3-F58ED88704F8}" dt="2018-11-06T03:12:21.200" v="365" actId="1076"/>
          <ac:spMkLst>
            <pc:docMk/>
            <pc:sldMk cId="790067659" sldId="493"/>
            <ac:spMk id="2" creationId="{3154AD96-609C-4AB9-8103-EDF480C04EE8}"/>
          </ac:spMkLst>
        </pc:spChg>
      </pc:sldChg>
    </pc:docChg>
  </pc:docChgLst>
  <pc:docChgLst>
    <pc:chgData name="Ollanik, Jacob" userId="S::jacob.ollanik@tusd1.org::0cd7b08a-0efe-4f7d-b84e-5edfcd9fb52b" providerId="AD" clId="Web-{08EE154D-5789-07FC-9DA4-C084FE2279C6}"/>
    <pc:docChg chg="addSld delSld modSld">
      <pc:chgData name="Ollanik, Jacob" userId="S::jacob.ollanik@tusd1.org::0cd7b08a-0efe-4f7d-b84e-5edfcd9fb52b" providerId="AD" clId="Web-{08EE154D-5789-07FC-9DA4-C084FE2279C6}" dt="2018-11-02T16:06:47.098" v="312" actId="20577"/>
      <pc:docMkLst>
        <pc:docMk/>
      </pc:docMkLst>
      <pc:sldChg chg="modSp">
        <pc:chgData name="Ollanik, Jacob" userId="S::jacob.ollanik@tusd1.org::0cd7b08a-0efe-4f7d-b84e-5edfcd9fb52b" providerId="AD" clId="Web-{08EE154D-5789-07FC-9DA4-C084FE2279C6}" dt="2018-11-02T14:55:37.846" v="296" actId="20577"/>
        <pc:sldMkLst>
          <pc:docMk/>
          <pc:sldMk cId="1643291241" sldId="293"/>
        </pc:sldMkLst>
        <pc:spChg chg="mod">
          <ac:chgData name="Ollanik, Jacob" userId="S::jacob.ollanik@tusd1.org::0cd7b08a-0efe-4f7d-b84e-5edfcd9fb52b" providerId="AD" clId="Web-{08EE154D-5789-07FC-9DA4-C084FE2279C6}" dt="2018-11-02T14:55:37.846" v="296" actId="20577"/>
          <ac:spMkLst>
            <pc:docMk/>
            <pc:sldMk cId="1643291241" sldId="293"/>
            <ac:spMk id="3" creationId="{00000000-0000-0000-0000-000000000000}"/>
          </ac:spMkLst>
        </pc:spChg>
      </pc:sldChg>
      <pc:sldChg chg="del">
        <pc:chgData name="Ollanik, Jacob" userId="S::jacob.ollanik@tusd1.org::0cd7b08a-0efe-4f7d-b84e-5edfcd9fb52b" providerId="AD" clId="Web-{08EE154D-5789-07FC-9DA4-C084FE2279C6}" dt="2018-11-02T14:40:23.842" v="283"/>
        <pc:sldMkLst>
          <pc:docMk/>
          <pc:sldMk cId="810916902" sldId="297"/>
        </pc:sldMkLst>
      </pc:sldChg>
      <pc:sldChg chg="addSp modSp new">
        <pc:chgData name="Ollanik, Jacob" userId="S::jacob.ollanik@tusd1.org::0cd7b08a-0efe-4f7d-b84e-5edfcd9fb52b" providerId="AD" clId="Web-{08EE154D-5789-07FC-9DA4-C084FE2279C6}" dt="2018-11-02T16:06:45.926" v="310" actId="20577"/>
        <pc:sldMkLst>
          <pc:docMk/>
          <pc:sldMk cId="2672072351" sldId="490"/>
        </pc:sldMkLst>
        <pc:spChg chg="mod">
          <ac:chgData name="Ollanik, Jacob" userId="S::jacob.ollanik@tusd1.org::0cd7b08a-0efe-4f7d-b84e-5edfcd9fb52b" providerId="AD" clId="Web-{08EE154D-5789-07FC-9DA4-C084FE2279C6}" dt="2018-11-02T14:39:42.545" v="278" actId="1076"/>
          <ac:spMkLst>
            <pc:docMk/>
            <pc:sldMk cId="2672072351" sldId="490"/>
            <ac:spMk id="2" creationId="{05B85BF0-8101-4497-99B6-C371FA7FD604}"/>
          </ac:spMkLst>
        </pc:spChg>
        <pc:spChg chg="mod">
          <ac:chgData name="Ollanik, Jacob" userId="S::jacob.ollanik@tusd1.org::0cd7b08a-0efe-4f7d-b84e-5edfcd9fb52b" providerId="AD" clId="Web-{08EE154D-5789-07FC-9DA4-C084FE2279C6}" dt="2018-11-02T16:06:45.926" v="310" actId="20577"/>
          <ac:spMkLst>
            <pc:docMk/>
            <pc:sldMk cId="2672072351" sldId="490"/>
            <ac:spMk id="3" creationId="{9DBA5745-F2C1-46D5-9DA3-E56F997986A4}"/>
          </ac:spMkLst>
        </pc:spChg>
        <pc:picChg chg="add mod">
          <ac:chgData name="Ollanik, Jacob" userId="S::jacob.ollanik@tusd1.org::0cd7b08a-0efe-4f7d-b84e-5edfcd9fb52b" providerId="AD" clId="Web-{08EE154D-5789-07FC-9DA4-C084FE2279C6}" dt="2018-11-02T14:55:54.065" v="297" actId="14100"/>
          <ac:picMkLst>
            <pc:docMk/>
            <pc:sldMk cId="2672072351" sldId="490"/>
            <ac:picMk id="4" creationId="{DC4C5727-81EB-48C1-BAE7-2595C91C79CD}"/>
          </ac:picMkLst>
        </pc:picChg>
      </pc:sldChg>
    </pc:docChg>
  </pc:docChgLst>
  <pc:docChgLst>
    <pc:chgData name="Ollanik, Jacob" userId="S::jacob.ollanik@tusd1.org::0cd7b08a-0efe-4f7d-b84e-5edfcd9fb52b" providerId="AD" clId="Web-{2E512554-BF00-AC19-B4F6-7556647BDFBB}"/>
    <pc:docChg chg="delSld modSld sldOrd">
      <pc:chgData name="Ollanik, Jacob" userId="S::jacob.ollanik@tusd1.org::0cd7b08a-0efe-4f7d-b84e-5edfcd9fb52b" providerId="AD" clId="Web-{2E512554-BF00-AC19-B4F6-7556647BDFBB}" dt="2018-11-05T20:16:33.639" v="187"/>
      <pc:docMkLst>
        <pc:docMk/>
      </pc:docMkLst>
      <pc:sldChg chg="del">
        <pc:chgData name="Ollanik, Jacob" userId="S::jacob.ollanik@tusd1.org::0cd7b08a-0efe-4f7d-b84e-5edfcd9fb52b" providerId="AD" clId="Web-{2E512554-BF00-AC19-B4F6-7556647BDFBB}" dt="2018-11-05T16:16:14.934" v="121"/>
        <pc:sldMkLst>
          <pc:docMk/>
          <pc:sldMk cId="4129878591" sldId="275"/>
        </pc:sldMkLst>
      </pc:sldChg>
      <pc:sldChg chg="del">
        <pc:chgData name="Ollanik, Jacob" userId="S::jacob.ollanik@tusd1.org::0cd7b08a-0efe-4f7d-b84e-5edfcd9fb52b" providerId="AD" clId="Web-{2E512554-BF00-AC19-B4F6-7556647BDFBB}" dt="2018-11-05T16:16:15.902" v="122"/>
        <pc:sldMkLst>
          <pc:docMk/>
          <pc:sldMk cId="547654131" sldId="282"/>
        </pc:sldMkLst>
      </pc:sldChg>
      <pc:sldChg chg="modSp">
        <pc:chgData name="Ollanik, Jacob" userId="S::jacob.ollanik@tusd1.org::0cd7b08a-0efe-4f7d-b84e-5edfcd9fb52b" providerId="AD" clId="Web-{2E512554-BF00-AC19-B4F6-7556647BDFBB}" dt="2018-11-05T16:19:36.264" v="136" actId="20577"/>
        <pc:sldMkLst>
          <pc:docMk/>
          <pc:sldMk cId="2581269050" sldId="296"/>
        </pc:sldMkLst>
        <pc:spChg chg="mod">
          <ac:chgData name="Ollanik, Jacob" userId="S::jacob.ollanik@tusd1.org::0cd7b08a-0efe-4f7d-b84e-5edfcd9fb52b" providerId="AD" clId="Web-{2E512554-BF00-AC19-B4F6-7556647BDFBB}" dt="2018-11-05T16:19:36.264" v="136" actId="20577"/>
          <ac:spMkLst>
            <pc:docMk/>
            <pc:sldMk cId="2581269050" sldId="296"/>
            <ac:spMk id="2" creationId="{00000000-0000-0000-0000-000000000000}"/>
          </ac:spMkLst>
        </pc:spChg>
      </pc:sldChg>
      <pc:sldChg chg="del">
        <pc:chgData name="Ollanik, Jacob" userId="S::jacob.ollanik@tusd1.org::0cd7b08a-0efe-4f7d-b84e-5edfcd9fb52b" providerId="AD" clId="Web-{2E512554-BF00-AC19-B4F6-7556647BDFBB}" dt="2018-11-05T15:48:23.370" v="0"/>
        <pc:sldMkLst>
          <pc:docMk/>
          <pc:sldMk cId="1568078105" sldId="298"/>
        </pc:sldMkLst>
      </pc:sldChg>
      <pc:sldChg chg="modSp">
        <pc:chgData name="Ollanik, Jacob" userId="S::jacob.ollanik@tusd1.org::0cd7b08a-0efe-4f7d-b84e-5edfcd9fb52b" providerId="AD" clId="Web-{2E512554-BF00-AC19-B4F6-7556647BDFBB}" dt="2018-11-05T15:54:55.077" v="13" actId="20577"/>
        <pc:sldMkLst>
          <pc:docMk/>
          <pc:sldMk cId="2043087391" sldId="300"/>
        </pc:sldMkLst>
        <pc:spChg chg="mod">
          <ac:chgData name="Ollanik, Jacob" userId="S::jacob.ollanik@tusd1.org::0cd7b08a-0efe-4f7d-b84e-5edfcd9fb52b" providerId="AD" clId="Web-{2E512554-BF00-AC19-B4F6-7556647BDFBB}" dt="2018-11-05T15:54:55.077" v="13" actId="20577"/>
          <ac:spMkLst>
            <pc:docMk/>
            <pc:sldMk cId="2043087391" sldId="300"/>
            <ac:spMk id="3" creationId="{00000000-0000-0000-0000-000000000000}"/>
          </ac:spMkLst>
        </pc:spChg>
      </pc:sldChg>
      <pc:sldChg chg="modSp">
        <pc:chgData name="Ollanik, Jacob" userId="S::jacob.ollanik@tusd1.org::0cd7b08a-0efe-4f7d-b84e-5edfcd9fb52b" providerId="AD" clId="Web-{2E512554-BF00-AC19-B4F6-7556647BDFBB}" dt="2018-11-05T16:19:39.436" v="138" actId="20577"/>
        <pc:sldMkLst>
          <pc:docMk/>
          <pc:sldMk cId="3540495359" sldId="302"/>
        </pc:sldMkLst>
        <pc:spChg chg="mod">
          <ac:chgData name="Ollanik, Jacob" userId="S::jacob.ollanik@tusd1.org::0cd7b08a-0efe-4f7d-b84e-5edfcd9fb52b" providerId="AD" clId="Web-{2E512554-BF00-AC19-B4F6-7556647BDFBB}" dt="2018-11-05T16:19:39.436" v="138" actId="20577"/>
          <ac:spMkLst>
            <pc:docMk/>
            <pc:sldMk cId="3540495359" sldId="302"/>
            <ac:spMk id="2" creationId="{00000000-0000-0000-0000-000000000000}"/>
          </ac:spMkLst>
        </pc:spChg>
      </pc:sldChg>
      <pc:sldChg chg="modSp">
        <pc:chgData name="Ollanik, Jacob" userId="S::jacob.ollanik@tusd1.org::0cd7b08a-0efe-4f7d-b84e-5edfcd9fb52b" providerId="AD" clId="Web-{2E512554-BF00-AC19-B4F6-7556647BDFBB}" dt="2018-11-05T15:55:45.453" v="18" actId="20577"/>
        <pc:sldMkLst>
          <pc:docMk/>
          <pc:sldMk cId="288079676" sldId="304"/>
        </pc:sldMkLst>
        <pc:spChg chg="mod">
          <ac:chgData name="Ollanik, Jacob" userId="S::jacob.ollanik@tusd1.org::0cd7b08a-0efe-4f7d-b84e-5edfcd9fb52b" providerId="AD" clId="Web-{2E512554-BF00-AC19-B4F6-7556647BDFBB}" dt="2018-11-05T15:55:45.453" v="18" actId="20577"/>
          <ac:spMkLst>
            <pc:docMk/>
            <pc:sldMk cId="288079676" sldId="304"/>
            <ac:spMk id="3" creationId="{00000000-0000-0000-0000-000000000000}"/>
          </ac:spMkLst>
        </pc:spChg>
      </pc:sldChg>
      <pc:sldChg chg="modSp">
        <pc:chgData name="Ollanik, Jacob" userId="S::jacob.ollanik@tusd1.org::0cd7b08a-0efe-4f7d-b84e-5edfcd9fb52b" providerId="AD" clId="Web-{2E512554-BF00-AC19-B4F6-7556647BDFBB}" dt="2018-11-05T15:56:56.969" v="71" actId="20577"/>
        <pc:sldMkLst>
          <pc:docMk/>
          <pc:sldMk cId="1730724402" sldId="305"/>
        </pc:sldMkLst>
        <pc:spChg chg="mod">
          <ac:chgData name="Ollanik, Jacob" userId="S::jacob.ollanik@tusd1.org::0cd7b08a-0efe-4f7d-b84e-5edfcd9fb52b" providerId="AD" clId="Web-{2E512554-BF00-AC19-B4F6-7556647BDFBB}" dt="2018-11-05T15:56:56.969" v="71" actId="20577"/>
          <ac:spMkLst>
            <pc:docMk/>
            <pc:sldMk cId="1730724402" sldId="305"/>
            <ac:spMk id="3" creationId="{00000000-0000-0000-0000-000000000000}"/>
          </ac:spMkLst>
        </pc:spChg>
      </pc:sldChg>
      <pc:sldChg chg="modSp">
        <pc:chgData name="Ollanik, Jacob" userId="S::jacob.ollanik@tusd1.org::0cd7b08a-0efe-4f7d-b84e-5edfcd9fb52b" providerId="AD" clId="Web-{2E512554-BF00-AC19-B4F6-7556647BDFBB}" dt="2018-11-05T16:07:30.772" v="109" actId="20577"/>
        <pc:sldMkLst>
          <pc:docMk/>
          <pc:sldMk cId="464792630" sldId="307"/>
        </pc:sldMkLst>
        <pc:spChg chg="mod">
          <ac:chgData name="Ollanik, Jacob" userId="S::jacob.ollanik@tusd1.org::0cd7b08a-0efe-4f7d-b84e-5edfcd9fb52b" providerId="AD" clId="Web-{2E512554-BF00-AC19-B4F6-7556647BDFBB}" dt="2018-11-05T16:07:30.772" v="109" actId="20577"/>
          <ac:spMkLst>
            <pc:docMk/>
            <pc:sldMk cId="464792630" sldId="307"/>
            <ac:spMk id="4" creationId="{00000000-0000-0000-0000-000000000000}"/>
          </ac:spMkLst>
        </pc:spChg>
      </pc:sldChg>
      <pc:sldChg chg="del">
        <pc:chgData name="Ollanik, Jacob" userId="S::jacob.ollanik@tusd1.org::0cd7b08a-0efe-4f7d-b84e-5edfcd9fb52b" providerId="AD" clId="Web-{2E512554-BF00-AC19-B4F6-7556647BDFBB}" dt="2018-11-05T16:16:11.480" v="119"/>
        <pc:sldMkLst>
          <pc:docMk/>
          <pc:sldMk cId="1741403449" sldId="311"/>
        </pc:sldMkLst>
      </pc:sldChg>
      <pc:sldChg chg="del">
        <pc:chgData name="Ollanik, Jacob" userId="S::jacob.ollanik@tusd1.org::0cd7b08a-0efe-4f7d-b84e-5edfcd9fb52b" providerId="AD" clId="Web-{2E512554-BF00-AC19-B4F6-7556647BDFBB}" dt="2018-11-05T16:16:12.949" v="120"/>
        <pc:sldMkLst>
          <pc:docMk/>
          <pc:sldMk cId="423199332" sldId="313"/>
        </pc:sldMkLst>
      </pc:sldChg>
      <pc:sldChg chg="del">
        <pc:chgData name="Ollanik, Jacob" userId="S::jacob.ollanik@tusd1.org::0cd7b08a-0efe-4f7d-b84e-5edfcd9fb52b" providerId="AD" clId="Web-{2E512554-BF00-AC19-B4F6-7556647BDFBB}" dt="2018-11-05T16:16:17.027" v="123"/>
        <pc:sldMkLst>
          <pc:docMk/>
          <pc:sldMk cId="4039002889" sldId="314"/>
        </pc:sldMkLst>
      </pc:sldChg>
      <pc:sldChg chg="del">
        <pc:chgData name="Ollanik, Jacob" userId="S::jacob.ollanik@tusd1.org::0cd7b08a-0efe-4f7d-b84e-5edfcd9fb52b" providerId="AD" clId="Web-{2E512554-BF00-AC19-B4F6-7556647BDFBB}" dt="2018-11-05T16:16:17.902" v="124"/>
        <pc:sldMkLst>
          <pc:docMk/>
          <pc:sldMk cId="52571007" sldId="315"/>
        </pc:sldMkLst>
      </pc:sldChg>
      <pc:sldChg chg="ord">
        <pc:chgData name="Ollanik, Jacob" userId="S::jacob.ollanik@tusd1.org::0cd7b08a-0efe-4f7d-b84e-5edfcd9fb52b" providerId="AD" clId="Web-{2E512554-BF00-AC19-B4F6-7556647BDFBB}" dt="2018-11-05T16:16:27.434" v="125"/>
        <pc:sldMkLst>
          <pc:docMk/>
          <pc:sldMk cId="489735712" sldId="316"/>
        </pc:sldMkLst>
      </pc:sldChg>
      <pc:sldChg chg="modSp ord">
        <pc:chgData name="Ollanik, Jacob" userId="S::jacob.ollanik@tusd1.org::0cd7b08a-0efe-4f7d-b84e-5edfcd9fb52b" providerId="AD" clId="Web-{2E512554-BF00-AC19-B4F6-7556647BDFBB}" dt="2018-11-05T19:59:35.996" v="152" actId="20577"/>
        <pc:sldMkLst>
          <pc:docMk/>
          <pc:sldMk cId="4065085727" sldId="317"/>
        </pc:sldMkLst>
        <pc:spChg chg="mod">
          <ac:chgData name="Ollanik, Jacob" userId="S::jacob.ollanik@tusd1.org::0cd7b08a-0efe-4f7d-b84e-5edfcd9fb52b" providerId="AD" clId="Web-{2E512554-BF00-AC19-B4F6-7556647BDFBB}" dt="2018-11-05T19:59:35.996" v="152" actId="20577"/>
          <ac:spMkLst>
            <pc:docMk/>
            <pc:sldMk cId="4065085727" sldId="317"/>
            <ac:spMk id="2" creationId="{00000000-0000-0000-0000-000000000000}"/>
          </ac:spMkLst>
        </pc:spChg>
      </pc:sldChg>
      <pc:sldChg chg="del">
        <pc:chgData name="Ollanik, Jacob" userId="S::jacob.ollanik@tusd1.org::0cd7b08a-0efe-4f7d-b84e-5edfcd9fb52b" providerId="AD" clId="Web-{2E512554-BF00-AC19-B4F6-7556647BDFBB}" dt="2018-11-05T16:16:40.387" v="129"/>
        <pc:sldMkLst>
          <pc:docMk/>
          <pc:sldMk cId="4161086788" sldId="318"/>
        </pc:sldMkLst>
      </pc:sldChg>
      <pc:sldChg chg="del">
        <pc:chgData name="Ollanik, Jacob" userId="S::jacob.ollanik@tusd1.org::0cd7b08a-0efe-4f7d-b84e-5edfcd9fb52b" providerId="AD" clId="Web-{2E512554-BF00-AC19-B4F6-7556647BDFBB}" dt="2018-11-05T16:16:40.387" v="128"/>
        <pc:sldMkLst>
          <pc:docMk/>
          <pc:sldMk cId="3528059665" sldId="319"/>
        </pc:sldMkLst>
      </pc:sldChg>
      <pc:sldChg chg="del">
        <pc:chgData name="Ollanik, Jacob" userId="S::jacob.ollanik@tusd1.org::0cd7b08a-0efe-4f7d-b84e-5edfcd9fb52b" providerId="AD" clId="Web-{2E512554-BF00-AC19-B4F6-7556647BDFBB}" dt="2018-11-05T16:16:40.387" v="127"/>
        <pc:sldMkLst>
          <pc:docMk/>
          <pc:sldMk cId="3848792716" sldId="320"/>
        </pc:sldMkLst>
      </pc:sldChg>
      <pc:sldChg chg="del">
        <pc:chgData name="Ollanik, Jacob" userId="S::jacob.ollanik@tusd1.org::0cd7b08a-0efe-4f7d-b84e-5edfcd9fb52b" providerId="AD" clId="Web-{2E512554-BF00-AC19-B4F6-7556647BDFBB}" dt="2018-11-05T16:16:40.387" v="126"/>
        <pc:sldMkLst>
          <pc:docMk/>
          <pc:sldMk cId="3783228929" sldId="321"/>
        </pc:sldMkLst>
      </pc:sldChg>
      <pc:sldChg chg="modSp ord">
        <pc:chgData name="Ollanik, Jacob" userId="S::jacob.ollanik@tusd1.org::0cd7b08a-0efe-4f7d-b84e-5edfcd9fb52b" providerId="AD" clId="Web-{2E512554-BF00-AC19-B4F6-7556647BDFBB}" dt="2018-11-05T16:15:40.761" v="118"/>
        <pc:sldMkLst>
          <pc:docMk/>
          <pc:sldMk cId="19359124" sldId="322"/>
        </pc:sldMkLst>
        <pc:spChg chg="mod">
          <ac:chgData name="Ollanik, Jacob" userId="S::jacob.ollanik@tusd1.org::0cd7b08a-0efe-4f7d-b84e-5edfcd9fb52b" providerId="AD" clId="Web-{2E512554-BF00-AC19-B4F6-7556647BDFBB}" dt="2018-11-05T16:15:28.371" v="115" actId="20577"/>
          <ac:spMkLst>
            <pc:docMk/>
            <pc:sldMk cId="19359124" sldId="322"/>
            <ac:spMk id="2" creationId="{00000000-0000-0000-0000-000000000000}"/>
          </ac:spMkLst>
        </pc:spChg>
      </pc:sldChg>
      <pc:sldChg chg="modSp">
        <pc:chgData name="Ollanik, Jacob" userId="S::jacob.ollanik@tusd1.org::0cd7b08a-0efe-4f7d-b84e-5edfcd9fb52b" providerId="AD" clId="Web-{2E512554-BF00-AC19-B4F6-7556647BDFBB}" dt="2018-11-05T16:16:43.809" v="130" actId="20577"/>
        <pc:sldMkLst>
          <pc:docMk/>
          <pc:sldMk cId="1206968639" sldId="323"/>
        </pc:sldMkLst>
        <pc:spChg chg="mod">
          <ac:chgData name="Ollanik, Jacob" userId="S::jacob.ollanik@tusd1.org::0cd7b08a-0efe-4f7d-b84e-5edfcd9fb52b" providerId="AD" clId="Web-{2E512554-BF00-AC19-B4F6-7556647BDFBB}" dt="2018-11-05T16:16:43.809" v="130" actId="20577"/>
          <ac:spMkLst>
            <pc:docMk/>
            <pc:sldMk cId="1206968639" sldId="323"/>
            <ac:spMk id="2" creationId="{00000000-0000-0000-0000-000000000000}"/>
          </ac:spMkLst>
        </pc:spChg>
      </pc:sldChg>
      <pc:sldChg chg="ord">
        <pc:chgData name="Ollanik, Jacob" userId="S::jacob.ollanik@tusd1.org::0cd7b08a-0efe-4f7d-b84e-5edfcd9fb52b" providerId="AD" clId="Web-{2E512554-BF00-AC19-B4F6-7556647BDFBB}" dt="2018-11-05T19:58:53.184" v="144"/>
        <pc:sldMkLst>
          <pc:docMk/>
          <pc:sldMk cId="987961777" sldId="329"/>
        </pc:sldMkLst>
      </pc:sldChg>
      <pc:sldChg chg="modNotes">
        <pc:chgData name="Ollanik, Jacob" userId="S::jacob.ollanik@tusd1.org::0cd7b08a-0efe-4f7d-b84e-5edfcd9fb52b" providerId="AD" clId="Web-{2E512554-BF00-AC19-B4F6-7556647BDFBB}" dt="2018-11-05T17:45:03.074" v="143"/>
        <pc:sldMkLst>
          <pc:docMk/>
          <pc:sldMk cId="2403347465" sldId="330"/>
        </pc:sldMkLst>
      </pc:sldChg>
      <pc:sldChg chg="del">
        <pc:chgData name="Ollanik, Jacob" userId="S::jacob.ollanik@tusd1.org::0cd7b08a-0efe-4f7d-b84e-5edfcd9fb52b" providerId="AD" clId="Web-{2E512554-BF00-AC19-B4F6-7556647BDFBB}" dt="2018-11-05T20:15:12.452" v="180"/>
        <pc:sldMkLst>
          <pc:docMk/>
          <pc:sldMk cId="345977385" sldId="331"/>
        </pc:sldMkLst>
      </pc:sldChg>
      <pc:sldChg chg="del">
        <pc:chgData name="Ollanik, Jacob" userId="S::jacob.ollanik@tusd1.org::0cd7b08a-0efe-4f7d-b84e-5edfcd9fb52b" providerId="AD" clId="Web-{2E512554-BF00-AC19-B4F6-7556647BDFBB}" dt="2018-11-05T20:15:16.546" v="181"/>
        <pc:sldMkLst>
          <pc:docMk/>
          <pc:sldMk cId="1424056587" sldId="332"/>
        </pc:sldMkLst>
      </pc:sldChg>
      <pc:sldChg chg="del">
        <pc:chgData name="Ollanik, Jacob" userId="S::jacob.ollanik@tusd1.org::0cd7b08a-0efe-4f7d-b84e-5edfcd9fb52b" providerId="AD" clId="Web-{2E512554-BF00-AC19-B4F6-7556647BDFBB}" dt="2018-11-05T20:00:10.215" v="154"/>
        <pc:sldMkLst>
          <pc:docMk/>
          <pc:sldMk cId="3832221581" sldId="334"/>
        </pc:sldMkLst>
      </pc:sldChg>
      <pc:sldChg chg="modSp">
        <pc:chgData name="Ollanik, Jacob" userId="S::jacob.ollanik@tusd1.org::0cd7b08a-0efe-4f7d-b84e-5edfcd9fb52b" providerId="AD" clId="Web-{2E512554-BF00-AC19-B4F6-7556647BDFBB}" dt="2018-11-05T20:01:51.106" v="169" actId="20577"/>
        <pc:sldMkLst>
          <pc:docMk/>
          <pc:sldMk cId="2920546562" sldId="342"/>
        </pc:sldMkLst>
        <pc:spChg chg="mod">
          <ac:chgData name="Ollanik, Jacob" userId="S::jacob.ollanik@tusd1.org::0cd7b08a-0efe-4f7d-b84e-5edfcd9fb52b" providerId="AD" clId="Web-{2E512554-BF00-AC19-B4F6-7556647BDFBB}" dt="2018-11-05T20:01:51.106" v="169" actId="20577"/>
          <ac:spMkLst>
            <pc:docMk/>
            <pc:sldMk cId="2920546562" sldId="342"/>
            <ac:spMk id="3" creationId="{00000000-0000-0000-0000-000000000000}"/>
          </ac:spMkLst>
        </pc:spChg>
      </pc:sldChg>
      <pc:sldChg chg="modSp">
        <pc:chgData name="Ollanik, Jacob" userId="S::jacob.ollanik@tusd1.org::0cd7b08a-0efe-4f7d-b84e-5edfcd9fb52b" providerId="AD" clId="Web-{2E512554-BF00-AC19-B4F6-7556647BDFBB}" dt="2018-11-05T20:02:42.246" v="176" actId="20577"/>
        <pc:sldMkLst>
          <pc:docMk/>
          <pc:sldMk cId="4262891349" sldId="350"/>
        </pc:sldMkLst>
        <pc:spChg chg="mod">
          <ac:chgData name="Ollanik, Jacob" userId="S::jacob.ollanik@tusd1.org::0cd7b08a-0efe-4f7d-b84e-5edfcd9fb52b" providerId="AD" clId="Web-{2E512554-BF00-AC19-B4F6-7556647BDFBB}" dt="2018-11-05T20:02:37.950" v="173" actId="20577"/>
          <ac:spMkLst>
            <pc:docMk/>
            <pc:sldMk cId="4262891349" sldId="350"/>
            <ac:spMk id="2" creationId="{00000000-0000-0000-0000-000000000000}"/>
          </ac:spMkLst>
        </pc:spChg>
        <pc:spChg chg="mod">
          <ac:chgData name="Ollanik, Jacob" userId="S::jacob.ollanik@tusd1.org::0cd7b08a-0efe-4f7d-b84e-5edfcd9fb52b" providerId="AD" clId="Web-{2E512554-BF00-AC19-B4F6-7556647BDFBB}" dt="2018-11-05T20:02:42.246" v="176" actId="20577"/>
          <ac:spMkLst>
            <pc:docMk/>
            <pc:sldMk cId="4262891349" sldId="350"/>
            <ac:spMk id="3" creationId="{00000000-0000-0000-0000-000000000000}"/>
          </ac:spMkLst>
        </pc:spChg>
      </pc:sldChg>
      <pc:sldChg chg="del">
        <pc:chgData name="Ollanik, Jacob" userId="S::jacob.ollanik@tusd1.org::0cd7b08a-0efe-4f7d-b84e-5edfcd9fb52b" providerId="AD" clId="Web-{2E512554-BF00-AC19-B4F6-7556647BDFBB}" dt="2018-11-05T19:59:26.371" v="146"/>
        <pc:sldMkLst>
          <pc:docMk/>
          <pc:sldMk cId="3781259122" sldId="353"/>
        </pc:sldMkLst>
      </pc:sldChg>
      <pc:sldChg chg="del">
        <pc:chgData name="Ollanik, Jacob" userId="S::jacob.ollanik@tusd1.org::0cd7b08a-0efe-4f7d-b84e-5edfcd9fb52b" providerId="AD" clId="Web-{2E512554-BF00-AC19-B4F6-7556647BDFBB}" dt="2018-11-05T20:16:33.639" v="187"/>
        <pc:sldMkLst>
          <pc:docMk/>
          <pc:sldMk cId="2925119587" sldId="378"/>
        </pc:sldMkLst>
      </pc:sldChg>
      <pc:sldChg chg="del">
        <pc:chgData name="Ollanik, Jacob" userId="S::jacob.ollanik@tusd1.org::0cd7b08a-0efe-4f7d-b84e-5edfcd9fb52b" providerId="AD" clId="Web-{2E512554-BF00-AC19-B4F6-7556647BDFBB}" dt="2018-11-05T20:16:33.639" v="186"/>
        <pc:sldMkLst>
          <pc:docMk/>
          <pc:sldMk cId="1290395631" sldId="379"/>
        </pc:sldMkLst>
      </pc:sldChg>
      <pc:sldChg chg="del">
        <pc:chgData name="Ollanik, Jacob" userId="S::jacob.ollanik@tusd1.org::0cd7b08a-0efe-4f7d-b84e-5edfcd9fb52b" providerId="AD" clId="Web-{2E512554-BF00-AC19-B4F6-7556647BDFBB}" dt="2018-11-05T20:16:33.624" v="185"/>
        <pc:sldMkLst>
          <pc:docMk/>
          <pc:sldMk cId="2068726016" sldId="380"/>
        </pc:sldMkLst>
      </pc:sldChg>
      <pc:sldChg chg="del">
        <pc:chgData name="Ollanik, Jacob" userId="S::jacob.ollanik@tusd1.org::0cd7b08a-0efe-4f7d-b84e-5edfcd9fb52b" providerId="AD" clId="Web-{2E512554-BF00-AC19-B4F6-7556647BDFBB}" dt="2018-11-05T20:16:33.624" v="184"/>
        <pc:sldMkLst>
          <pc:docMk/>
          <pc:sldMk cId="4142746707" sldId="381"/>
        </pc:sldMkLst>
      </pc:sldChg>
      <pc:sldChg chg="del">
        <pc:chgData name="Ollanik, Jacob" userId="S::jacob.ollanik@tusd1.org::0cd7b08a-0efe-4f7d-b84e-5edfcd9fb52b" providerId="AD" clId="Web-{2E512554-BF00-AC19-B4F6-7556647BDFBB}" dt="2018-11-05T20:16:33.624" v="183"/>
        <pc:sldMkLst>
          <pc:docMk/>
          <pc:sldMk cId="3010249758" sldId="382"/>
        </pc:sldMkLst>
      </pc:sldChg>
      <pc:sldChg chg="del">
        <pc:chgData name="Ollanik, Jacob" userId="S::jacob.ollanik@tusd1.org::0cd7b08a-0efe-4f7d-b84e-5edfcd9fb52b" providerId="AD" clId="Web-{2E512554-BF00-AC19-B4F6-7556647BDFBB}" dt="2018-11-05T20:16:33.624" v="182"/>
        <pc:sldMkLst>
          <pc:docMk/>
          <pc:sldMk cId="1831101602" sldId="383"/>
        </pc:sldMkLst>
      </pc:sldChg>
      <pc:sldChg chg="del">
        <pc:chgData name="Ollanik, Jacob" userId="S::jacob.ollanik@tusd1.org::0cd7b08a-0efe-4f7d-b84e-5edfcd9fb52b" providerId="AD" clId="Web-{2E512554-BF00-AC19-B4F6-7556647BDFBB}" dt="2018-11-05T20:07:20.138" v="179"/>
        <pc:sldMkLst>
          <pc:docMk/>
          <pc:sldMk cId="3676649891" sldId="440"/>
        </pc:sldMkLst>
      </pc:sldChg>
    </pc:docChg>
  </pc:docChgLst>
  <pc:docChgLst>
    <pc:chgData name="Ollanik, Jacob" userId="S::jacob.ollanik@tusd1.org::0cd7b08a-0efe-4f7d-b84e-5edfcd9fb52b" providerId="AD" clId="Web-{17530916-5DB6-2E26-1212-9FE066BD850A}"/>
    <pc:docChg chg="addSld delSld modSld">
      <pc:chgData name="Ollanik, Jacob" userId="S::jacob.ollanik@tusd1.org::0cd7b08a-0efe-4f7d-b84e-5edfcd9fb52b" providerId="AD" clId="Web-{17530916-5DB6-2E26-1212-9FE066BD850A}" dt="2018-11-08T03:17:41.104" v="319"/>
      <pc:docMkLst>
        <pc:docMk/>
      </pc:docMkLst>
      <pc:sldChg chg="addSp delSp modSp">
        <pc:chgData name="Ollanik, Jacob" userId="S::jacob.ollanik@tusd1.org::0cd7b08a-0efe-4f7d-b84e-5edfcd9fb52b" providerId="AD" clId="Web-{17530916-5DB6-2E26-1212-9FE066BD850A}" dt="2018-11-08T02:01:01.014" v="215"/>
        <pc:sldMkLst>
          <pc:docMk/>
          <pc:sldMk cId="4261967477" sldId="333"/>
        </pc:sldMkLst>
        <pc:spChg chg="mod">
          <ac:chgData name="Ollanik, Jacob" userId="S::jacob.ollanik@tusd1.org::0cd7b08a-0efe-4f7d-b84e-5edfcd9fb52b" providerId="AD" clId="Web-{17530916-5DB6-2E26-1212-9FE066BD850A}" dt="2018-11-08T01:56:41.139" v="134" actId="20577"/>
          <ac:spMkLst>
            <pc:docMk/>
            <pc:sldMk cId="4261967477" sldId="333"/>
            <ac:spMk id="2" creationId="{00000000-0000-0000-0000-000000000000}"/>
          </ac:spMkLst>
        </pc:spChg>
        <pc:spChg chg="mod">
          <ac:chgData name="Ollanik, Jacob" userId="S::jacob.ollanik@tusd1.org::0cd7b08a-0efe-4f7d-b84e-5edfcd9fb52b" providerId="AD" clId="Web-{17530916-5DB6-2E26-1212-9FE066BD850A}" dt="2018-11-08T02:00:48.077" v="210" actId="20577"/>
          <ac:spMkLst>
            <pc:docMk/>
            <pc:sldMk cId="4261967477" sldId="333"/>
            <ac:spMk id="3" creationId="{00000000-0000-0000-0000-000000000000}"/>
          </ac:spMkLst>
        </pc:spChg>
        <pc:picChg chg="add del mod">
          <ac:chgData name="Ollanik, Jacob" userId="S::jacob.ollanik@tusd1.org::0cd7b08a-0efe-4f7d-b84e-5edfcd9fb52b" providerId="AD" clId="Web-{17530916-5DB6-2E26-1212-9FE066BD850A}" dt="2018-11-08T02:01:01.014" v="215"/>
          <ac:picMkLst>
            <pc:docMk/>
            <pc:sldMk cId="4261967477" sldId="333"/>
            <ac:picMk id="4" creationId="{569FDEAA-5D9E-45D4-893F-6B4156C5330F}"/>
          </ac:picMkLst>
        </pc:picChg>
      </pc:sldChg>
      <pc:sldChg chg="modSp">
        <pc:chgData name="Ollanik, Jacob" userId="S::jacob.ollanik@tusd1.org::0cd7b08a-0efe-4f7d-b84e-5edfcd9fb52b" providerId="AD" clId="Web-{17530916-5DB6-2E26-1212-9FE066BD850A}" dt="2018-11-08T01:57:32.061" v="172" actId="20577"/>
        <pc:sldMkLst>
          <pc:docMk/>
          <pc:sldMk cId="2672112220" sldId="335"/>
        </pc:sldMkLst>
        <pc:spChg chg="mod">
          <ac:chgData name="Ollanik, Jacob" userId="S::jacob.ollanik@tusd1.org::0cd7b08a-0efe-4f7d-b84e-5edfcd9fb52b" providerId="AD" clId="Web-{17530916-5DB6-2E26-1212-9FE066BD850A}" dt="2018-11-08T01:57:32.061" v="172" actId="20577"/>
          <ac:spMkLst>
            <pc:docMk/>
            <pc:sldMk cId="2672112220" sldId="335"/>
            <ac:spMk id="3" creationId="{00000000-0000-0000-0000-000000000000}"/>
          </ac:spMkLst>
        </pc:spChg>
      </pc:sldChg>
      <pc:sldChg chg="addSp delSp modSp">
        <pc:chgData name="Ollanik, Jacob" userId="S::jacob.ollanik@tusd1.org::0cd7b08a-0efe-4f7d-b84e-5edfcd9fb52b" providerId="AD" clId="Web-{17530916-5DB6-2E26-1212-9FE066BD850A}" dt="2018-11-08T02:08:13.627" v="225" actId="14100"/>
        <pc:sldMkLst>
          <pc:docMk/>
          <pc:sldMk cId="2963003926" sldId="336"/>
        </pc:sldMkLst>
        <pc:picChg chg="add mod">
          <ac:chgData name="Ollanik, Jacob" userId="S::jacob.ollanik@tusd1.org::0cd7b08a-0efe-4f7d-b84e-5edfcd9fb52b" providerId="AD" clId="Web-{17530916-5DB6-2E26-1212-9FE066BD850A}" dt="2018-11-08T02:08:13.627" v="225" actId="14100"/>
          <ac:picMkLst>
            <pc:docMk/>
            <pc:sldMk cId="2963003926" sldId="336"/>
            <ac:picMk id="2" creationId="{241AED8F-D914-459F-8E09-6BFA451912CE}"/>
          </ac:picMkLst>
        </pc:picChg>
        <pc:picChg chg="del">
          <ac:chgData name="Ollanik, Jacob" userId="S::jacob.ollanik@tusd1.org::0cd7b08a-0efe-4f7d-b84e-5edfcd9fb52b" providerId="AD" clId="Web-{17530916-5DB6-2E26-1212-9FE066BD850A}" dt="2018-11-08T02:07:42.939" v="220"/>
          <ac:picMkLst>
            <pc:docMk/>
            <pc:sldMk cId="2963003926" sldId="336"/>
            <ac:picMk id="4" creationId="{00000000-0000-0000-0000-000000000000}"/>
          </ac:picMkLst>
        </pc:picChg>
      </pc:sldChg>
      <pc:sldChg chg="add del">
        <pc:chgData name="Ollanik, Jacob" userId="S::jacob.ollanik@tusd1.org::0cd7b08a-0efe-4f7d-b84e-5edfcd9fb52b" providerId="AD" clId="Web-{17530916-5DB6-2E26-1212-9FE066BD850A}" dt="2018-11-08T02:11:36.659" v="300"/>
        <pc:sldMkLst>
          <pc:docMk/>
          <pc:sldMk cId="4045330825" sldId="345"/>
        </pc:sldMkLst>
      </pc:sldChg>
      <pc:sldChg chg="modSp">
        <pc:chgData name="Ollanik, Jacob" userId="S::jacob.ollanik@tusd1.org::0cd7b08a-0efe-4f7d-b84e-5edfcd9fb52b" providerId="AD" clId="Web-{17530916-5DB6-2E26-1212-9FE066BD850A}" dt="2018-11-08T02:11:19.940" v="296" actId="20577"/>
        <pc:sldMkLst>
          <pc:docMk/>
          <pc:sldMk cId="4239956136" sldId="346"/>
        </pc:sldMkLst>
        <pc:spChg chg="mod">
          <ac:chgData name="Ollanik, Jacob" userId="S::jacob.ollanik@tusd1.org::0cd7b08a-0efe-4f7d-b84e-5edfcd9fb52b" providerId="AD" clId="Web-{17530916-5DB6-2E26-1212-9FE066BD850A}" dt="2018-11-08T02:11:19.940" v="296" actId="20577"/>
          <ac:spMkLst>
            <pc:docMk/>
            <pc:sldMk cId="4239956136" sldId="346"/>
            <ac:spMk id="3" creationId="{00000000-0000-0000-0000-000000000000}"/>
          </ac:spMkLst>
        </pc:spChg>
      </pc:sldChg>
      <pc:sldChg chg="del">
        <pc:chgData name="Ollanik, Jacob" userId="S::jacob.ollanik@tusd1.org::0cd7b08a-0efe-4f7d-b84e-5edfcd9fb52b" providerId="AD" clId="Web-{17530916-5DB6-2E26-1212-9FE066BD850A}" dt="2018-11-08T02:11:26.707" v="298"/>
        <pc:sldMkLst>
          <pc:docMk/>
          <pc:sldMk cId="3643732762" sldId="348"/>
        </pc:sldMkLst>
      </pc:sldChg>
      <pc:sldChg chg="modSp">
        <pc:chgData name="Ollanik, Jacob" userId="S::jacob.ollanik@tusd1.org::0cd7b08a-0efe-4f7d-b84e-5edfcd9fb52b" providerId="AD" clId="Web-{17530916-5DB6-2E26-1212-9FE066BD850A}" dt="2018-11-08T02:16:16.660" v="310" actId="20577"/>
        <pc:sldMkLst>
          <pc:docMk/>
          <pc:sldMk cId="2176312167" sldId="358"/>
        </pc:sldMkLst>
        <pc:spChg chg="mod">
          <ac:chgData name="Ollanik, Jacob" userId="S::jacob.ollanik@tusd1.org::0cd7b08a-0efe-4f7d-b84e-5edfcd9fb52b" providerId="AD" clId="Web-{17530916-5DB6-2E26-1212-9FE066BD850A}" dt="2018-11-08T02:16:16.660" v="310" actId="20577"/>
          <ac:spMkLst>
            <pc:docMk/>
            <pc:sldMk cId="2176312167" sldId="358"/>
            <ac:spMk id="3" creationId="{00000000-0000-0000-0000-000000000000}"/>
          </ac:spMkLst>
        </pc:spChg>
      </pc:sldChg>
      <pc:sldChg chg="modSp">
        <pc:chgData name="Ollanik, Jacob" userId="S::jacob.ollanik@tusd1.org::0cd7b08a-0efe-4f7d-b84e-5edfcd9fb52b" providerId="AD" clId="Web-{17530916-5DB6-2E26-1212-9FE066BD850A}" dt="2018-11-08T02:16:19.192" v="315" actId="1076"/>
        <pc:sldMkLst>
          <pc:docMk/>
          <pc:sldMk cId="4249886806" sldId="359"/>
        </pc:sldMkLst>
        <pc:spChg chg="mod">
          <ac:chgData name="Ollanik, Jacob" userId="S::jacob.ollanik@tusd1.org::0cd7b08a-0efe-4f7d-b84e-5edfcd9fb52b" providerId="AD" clId="Web-{17530916-5DB6-2E26-1212-9FE066BD850A}" dt="2018-11-08T02:16:19.113" v="313" actId="20577"/>
          <ac:spMkLst>
            <pc:docMk/>
            <pc:sldMk cId="4249886806" sldId="359"/>
            <ac:spMk id="3" creationId="{00000000-0000-0000-0000-000000000000}"/>
          </ac:spMkLst>
        </pc:spChg>
        <pc:picChg chg="mod">
          <ac:chgData name="Ollanik, Jacob" userId="S::jacob.ollanik@tusd1.org::0cd7b08a-0efe-4f7d-b84e-5edfcd9fb52b" providerId="AD" clId="Web-{17530916-5DB6-2E26-1212-9FE066BD850A}" dt="2018-11-08T02:16:19.192" v="315" actId="1076"/>
          <ac:picMkLst>
            <pc:docMk/>
            <pc:sldMk cId="4249886806" sldId="359"/>
            <ac:picMk id="1026" creationId="{00000000-0000-0000-0000-000000000000}"/>
          </ac:picMkLst>
        </pc:picChg>
      </pc:sldChg>
      <pc:sldChg chg="del">
        <pc:chgData name="Ollanik, Jacob" userId="S::jacob.ollanik@tusd1.org::0cd7b08a-0efe-4f7d-b84e-5edfcd9fb52b" providerId="AD" clId="Web-{17530916-5DB6-2E26-1212-9FE066BD850A}" dt="2018-11-08T03:17:30.400" v="318"/>
        <pc:sldMkLst>
          <pc:docMk/>
          <pc:sldMk cId="1585681542" sldId="365"/>
        </pc:sldMkLst>
      </pc:sldChg>
      <pc:sldChg chg="del">
        <pc:chgData name="Ollanik, Jacob" userId="S::jacob.ollanik@tusd1.org::0cd7b08a-0efe-4f7d-b84e-5edfcd9fb52b" providerId="AD" clId="Web-{17530916-5DB6-2E26-1212-9FE066BD850A}" dt="2018-11-08T03:17:24.916" v="316"/>
        <pc:sldMkLst>
          <pc:docMk/>
          <pc:sldMk cId="2437653861" sldId="366"/>
        </pc:sldMkLst>
      </pc:sldChg>
      <pc:sldChg chg="del">
        <pc:chgData name="Ollanik, Jacob" userId="S::jacob.ollanik@tusd1.org::0cd7b08a-0efe-4f7d-b84e-5edfcd9fb52b" providerId="AD" clId="Web-{17530916-5DB6-2E26-1212-9FE066BD850A}" dt="2018-11-08T03:17:26.275" v="317"/>
        <pc:sldMkLst>
          <pc:docMk/>
          <pc:sldMk cId="1189659328" sldId="367"/>
        </pc:sldMkLst>
      </pc:sldChg>
      <pc:sldChg chg="del">
        <pc:chgData name="Ollanik, Jacob" userId="S::jacob.ollanik@tusd1.org::0cd7b08a-0efe-4f7d-b84e-5edfcd9fb52b" providerId="AD" clId="Web-{17530916-5DB6-2E26-1212-9FE066BD850A}" dt="2018-11-08T03:17:41.104" v="319"/>
        <pc:sldMkLst>
          <pc:docMk/>
          <pc:sldMk cId="1709463699" sldId="372"/>
        </pc:sldMkLst>
      </pc:sldChg>
      <pc:sldChg chg="modSp">
        <pc:chgData name="Ollanik, Jacob" userId="S::jacob.ollanik@tusd1.org::0cd7b08a-0efe-4f7d-b84e-5edfcd9fb52b" providerId="AD" clId="Web-{17530916-5DB6-2E26-1212-9FE066BD850A}" dt="2018-11-08T01:56:26.935" v="128" actId="20577"/>
        <pc:sldMkLst>
          <pc:docMk/>
          <pc:sldMk cId="790067659" sldId="493"/>
        </pc:sldMkLst>
        <pc:spChg chg="mod">
          <ac:chgData name="Ollanik, Jacob" userId="S::jacob.ollanik@tusd1.org::0cd7b08a-0efe-4f7d-b84e-5edfcd9fb52b" providerId="AD" clId="Web-{17530916-5DB6-2E26-1212-9FE066BD850A}" dt="2018-11-08T01:55:22.966" v="16" actId="20577"/>
          <ac:spMkLst>
            <pc:docMk/>
            <pc:sldMk cId="790067659" sldId="493"/>
            <ac:spMk id="2" creationId="{3154AD96-609C-4AB9-8103-EDF480C04EE8}"/>
          </ac:spMkLst>
        </pc:spChg>
        <pc:spChg chg="mod">
          <ac:chgData name="Ollanik, Jacob" userId="S::jacob.ollanik@tusd1.org::0cd7b08a-0efe-4f7d-b84e-5edfcd9fb52b" providerId="AD" clId="Web-{17530916-5DB6-2E26-1212-9FE066BD850A}" dt="2018-11-08T01:56:26.935" v="128" actId="20577"/>
          <ac:spMkLst>
            <pc:docMk/>
            <pc:sldMk cId="790067659" sldId="493"/>
            <ac:spMk id="3" creationId="{1A37F94D-E651-4693-BBA0-94FB188A4847}"/>
          </ac:spMkLst>
        </pc:spChg>
      </pc:sldChg>
      <pc:sldChg chg="addSp modSp new mod setBg">
        <pc:chgData name="Ollanik, Jacob" userId="S::jacob.ollanik@tusd1.org::0cd7b08a-0efe-4f7d-b84e-5edfcd9fb52b" providerId="AD" clId="Web-{17530916-5DB6-2E26-1212-9FE066BD850A}" dt="2018-11-08T02:01:33.014" v="218"/>
        <pc:sldMkLst>
          <pc:docMk/>
          <pc:sldMk cId="2698116604" sldId="494"/>
        </pc:sldMkLst>
        <pc:picChg chg="add mod">
          <ac:chgData name="Ollanik, Jacob" userId="S::jacob.ollanik@tusd1.org::0cd7b08a-0efe-4f7d-b84e-5edfcd9fb52b" providerId="AD" clId="Web-{17530916-5DB6-2E26-1212-9FE066BD850A}" dt="2018-11-08T02:01:33.014" v="218"/>
          <ac:picMkLst>
            <pc:docMk/>
            <pc:sldMk cId="2698116604" sldId="494"/>
            <ac:picMk id="2" creationId="{9C8C52DE-F92D-4E1C-8F5B-B924BDAC413E}"/>
          </ac:picMkLst>
        </pc:picChg>
      </pc:sldChg>
    </pc:docChg>
  </pc:docChgLst>
  <pc:docChgLst>
    <pc:chgData name="Ollanik, Jacob" userId="S::jacob.ollanik@tusd1.org::0cd7b08a-0efe-4f7d-b84e-5edfcd9fb52b" providerId="AD" clId="Web-{8077B36E-4926-CD1C-10A2-E26EDB8B93A3}"/>
    <pc:docChg chg="delSld modSld">
      <pc:chgData name="Ollanik, Jacob" userId="S::jacob.ollanik@tusd1.org::0cd7b08a-0efe-4f7d-b84e-5edfcd9fb52b" providerId="AD" clId="Web-{8077B36E-4926-CD1C-10A2-E26EDB8B93A3}" dt="2018-11-14T16:17:45.747" v="114" actId="20577"/>
      <pc:docMkLst>
        <pc:docMk/>
      </pc:docMkLst>
      <pc:sldChg chg="modSp">
        <pc:chgData name="Ollanik, Jacob" userId="S::jacob.ollanik@tusd1.org::0cd7b08a-0efe-4f7d-b84e-5edfcd9fb52b" providerId="AD" clId="Web-{8077B36E-4926-CD1C-10A2-E26EDB8B93A3}" dt="2018-11-14T14:57:57.205" v="37" actId="20577"/>
        <pc:sldMkLst>
          <pc:docMk/>
          <pc:sldMk cId="4230190797" sldId="445"/>
        </pc:sldMkLst>
        <pc:spChg chg="mod">
          <ac:chgData name="Ollanik, Jacob" userId="S::jacob.ollanik@tusd1.org::0cd7b08a-0efe-4f7d-b84e-5edfcd9fb52b" providerId="AD" clId="Web-{8077B36E-4926-CD1C-10A2-E26EDB8B93A3}" dt="2018-11-14T14:57:57.205" v="37" actId="20577"/>
          <ac:spMkLst>
            <pc:docMk/>
            <pc:sldMk cId="4230190797" sldId="445"/>
            <ac:spMk id="3" creationId="{00000000-0000-0000-0000-000000000000}"/>
          </ac:spMkLst>
        </pc:spChg>
      </pc:sldChg>
      <pc:sldChg chg="modSp">
        <pc:chgData name="Ollanik, Jacob" userId="S::jacob.ollanik@tusd1.org::0cd7b08a-0efe-4f7d-b84e-5edfcd9fb52b" providerId="AD" clId="Web-{8077B36E-4926-CD1C-10A2-E26EDB8B93A3}" dt="2018-11-14T14:58:35.392" v="42" actId="20577"/>
        <pc:sldMkLst>
          <pc:docMk/>
          <pc:sldMk cId="562386106" sldId="446"/>
        </pc:sldMkLst>
        <pc:spChg chg="mod">
          <ac:chgData name="Ollanik, Jacob" userId="S::jacob.ollanik@tusd1.org::0cd7b08a-0efe-4f7d-b84e-5edfcd9fb52b" providerId="AD" clId="Web-{8077B36E-4926-CD1C-10A2-E26EDB8B93A3}" dt="2018-11-14T14:58:35.392" v="42" actId="20577"/>
          <ac:spMkLst>
            <pc:docMk/>
            <pc:sldMk cId="562386106" sldId="446"/>
            <ac:spMk id="3" creationId="{00000000-0000-0000-0000-000000000000}"/>
          </ac:spMkLst>
        </pc:spChg>
      </pc:sldChg>
      <pc:sldChg chg="modSp">
        <pc:chgData name="Ollanik, Jacob" userId="S::jacob.ollanik@tusd1.org::0cd7b08a-0efe-4f7d-b84e-5edfcd9fb52b" providerId="AD" clId="Web-{8077B36E-4926-CD1C-10A2-E26EDB8B93A3}" dt="2018-11-14T15:10:12.957" v="72" actId="14100"/>
        <pc:sldMkLst>
          <pc:docMk/>
          <pc:sldMk cId="2504568737" sldId="449"/>
        </pc:sldMkLst>
        <pc:spChg chg="mod">
          <ac:chgData name="Ollanik, Jacob" userId="S::jacob.ollanik@tusd1.org::0cd7b08a-0efe-4f7d-b84e-5edfcd9fb52b" providerId="AD" clId="Web-{8077B36E-4926-CD1C-10A2-E26EDB8B93A3}" dt="2018-11-14T15:10:12.957" v="72" actId="14100"/>
          <ac:spMkLst>
            <pc:docMk/>
            <pc:sldMk cId="2504568737" sldId="449"/>
            <ac:spMk id="4" creationId="{00000000-0000-0000-0000-000000000000}"/>
          </ac:spMkLst>
        </pc:spChg>
      </pc:sldChg>
      <pc:sldChg chg="modSp">
        <pc:chgData name="Ollanik, Jacob" userId="S::jacob.ollanik@tusd1.org::0cd7b08a-0efe-4f7d-b84e-5edfcd9fb52b" providerId="AD" clId="Web-{8077B36E-4926-CD1C-10A2-E26EDB8B93A3}" dt="2018-11-14T16:05:48.292" v="75" actId="20577"/>
        <pc:sldMkLst>
          <pc:docMk/>
          <pc:sldMk cId="2780331444" sldId="450"/>
        </pc:sldMkLst>
        <pc:spChg chg="mod">
          <ac:chgData name="Ollanik, Jacob" userId="S::jacob.ollanik@tusd1.org::0cd7b08a-0efe-4f7d-b84e-5edfcd9fb52b" providerId="AD" clId="Web-{8077B36E-4926-CD1C-10A2-E26EDB8B93A3}" dt="2018-11-14T16:05:48.292" v="75" actId="20577"/>
          <ac:spMkLst>
            <pc:docMk/>
            <pc:sldMk cId="2780331444" sldId="450"/>
            <ac:spMk id="3" creationId="{00000000-0000-0000-0000-000000000000}"/>
          </ac:spMkLst>
        </pc:spChg>
      </pc:sldChg>
      <pc:sldChg chg="modSp">
        <pc:chgData name="Ollanik, Jacob" userId="S::jacob.ollanik@tusd1.org::0cd7b08a-0efe-4f7d-b84e-5edfcd9fb52b" providerId="AD" clId="Web-{8077B36E-4926-CD1C-10A2-E26EDB8B93A3}" dt="2018-11-14T14:58:45.970" v="44" actId="14100"/>
        <pc:sldMkLst>
          <pc:docMk/>
          <pc:sldMk cId="2862289741" sldId="451"/>
        </pc:sldMkLst>
        <pc:picChg chg="mod">
          <ac:chgData name="Ollanik, Jacob" userId="S::jacob.ollanik@tusd1.org::0cd7b08a-0efe-4f7d-b84e-5edfcd9fb52b" providerId="AD" clId="Web-{8077B36E-4926-CD1C-10A2-E26EDB8B93A3}" dt="2018-11-14T14:58:45.970" v="44" actId="14100"/>
          <ac:picMkLst>
            <pc:docMk/>
            <pc:sldMk cId="2862289741" sldId="451"/>
            <ac:picMk id="4098" creationId="{00000000-0000-0000-0000-000000000000}"/>
          </ac:picMkLst>
        </pc:picChg>
      </pc:sldChg>
      <pc:sldChg chg="modSp">
        <pc:chgData name="Ollanik, Jacob" userId="S::jacob.ollanik@tusd1.org::0cd7b08a-0efe-4f7d-b84e-5edfcd9fb52b" providerId="AD" clId="Web-{8077B36E-4926-CD1C-10A2-E26EDB8B93A3}" dt="2018-11-14T14:59:55.533" v="67" actId="20577"/>
        <pc:sldMkLst>
          <pc:docMk/>
          <pc:sldMk cId="3575463081" sldId="457"/>
        </pc:sldMkLst>
        <pc:spChg chg="mod">
          <ac:chgData name="Ollanik, Jacob" userId="S::jacob.ollanik@tusd1.org::0cd7b08a-0efe-4f7d-b84e-5edfcd9fb52b" providerId="AD" clId="Web-{8077B36E-4926-CD1C-10A2-E26EDB8B93A3}" dt="2018-11-14T14:59:55.533" v="67" actId="20577"/>
          <ac:spMkLst>
            <pc:docMk/>
            <pc:sldMk cId="3575463081" sldId="457"/>
            <ac:spMk id="3" creationId="{00000000-0000-0000-0000-000000000000}"/>
          </ac:spMkLst>
        </pc:spChg>
      </pc:sldChg>
      <pc:sldChg chg="modSp">
        <pc:chgData name="Ollanik, Jacob" userId="S::jacob.ollanik@tusd1.org::0cd7b08a-0efe-4f7d-b84e-5edfcd9fb52b" providerId="AD" clId="Web-{8077B36E-4926-CD1C-10A2-E26EDB8B93A3}" dt="2018-11-14T16:17:43.435" v="112" actId="20577"/>
        <pc:sldMkLst>
          <pc:docMk/>
          <pc:sldMk cId="350728514" sldId="458"/>
        </pc:sldMkLst>
        <pc:spChg chg="mod">
          <ac:chgData name="Ollanik, Jacob" userId="S::jacob.ollanik@tusd1.org::0cd7b08a-0efe-4f7d-b84e-5edfcd9fb52b" providerId="AD" clId="Web-{8077B36E-4926-CD1C-10A2-E26EDB8B93A3}" dt="2018-11-14T16:17:43.435" v="112" actId="20577"/>
          <ac:spMkLst>
            <pc:docMk/>
            <pc:sldMk cId="350728514" sldId="458"/>
            <ac:spMk id="3" creationId="{00000000-0000-0000-0000-000000000000}"/>
          </ac:spMkLst>
        </pc:spChg>
      </pc:sldChg>
      <pc:sldChg chg="del">
        <pc:chgData name="Ollanik, Jacob" userId="S::jacob.ollanik@tusd1.org::0cd7b08a-0efe-4f7d-b84e-5edfcd9fb52b" providerId="AD" clId="Web-{8077B36E-4926-CD1C-10A2-E26EDB8B93A3}" dt="2018-11-14T14:56:46.033" v="0"/>
        <pc:sldMkLst>
          <pc:docMk/>
          <pc:sldMk cId="2220825138" sldId="465"/>
        </pc:sldMkLst>
      </pc:sldChg>
    </pc:docChg>
  </pc:docChgLst>
  <pc:docChgLst>
    <pc:chgData name="Ollanik, Jacob" userId="S::jacob.ollanik@tusd1.org::0cd7b08a-0efe-4f7d-b84e-5edfcd9fb52b" providerId="AD" clId="Web-{42A6283D-7988-B954-0A14-DE484E16ADD7}"/>
    <pc:docChg chg="addSld delSld modSld sldOrd">
      <pc:chgData name="Ollanik, Jacob" userId="S::jacob.ollanik@tusd1.org::0cd7b08a-0efe-4f7d-b84e-5edfcd9fb52b" providerId="AD" clId="Web-{42A6283D-7988-B954-0A14-DE484E16ADD7}" dt="2018-11-09T22:34:33.822" v="509" actId="20577"/>
      <pc:docMkLst>
        <pc:docMk/>
      </pc:docMkLst>
      <pc:sldChg chg="modSp">
        <pc:chgData name="Ollanik, Jacob" userId="S::jacob.ollanik@tusd1.org::0cd7b08a-0efe-4f7d-b84e-5edfcd9fb52b" providerId="AD" clId="Web-{42A6283D-7988-B954-0A14-DE484E16ADD7}" dt="2018-11-09T14:14:05.081" v="1" actId="20577"/>
        <pc:sldMkLst>
          <pc:docMk/>
          <pc:sldMk cId="3843570318" sldId="257"/>
        </pc:sldMkLst>
        <pc:spChg chg="mod">
          <ac:chgData name="Ollanik, Jacob" userId="S::jacob.ollanik@tusd1.org::0cd7b08a-0efe-4f7d-b84e-5edfcd9fb52b" providerId="AD" clId="Web-{42A6283D-7988-B954-0A14-DE484E16ADD7}" dt="2018-11-09T14:14:05.081" v="1" actId="20577"/>
          <ac:spMkLst>
            <pc:docMk/>
            <pc:sldMk cId="3843570318" sldId="257"/>
            <ac:spMk id="4" creationId="{00000000-0000-0000-0000-000000000000}"/>
          </ac:spMkLst>
        </pc:spChg>
      </pc:sldChg>
      <pc:sldChg chg="del">
        <pc:chgData name="Ollanik, Jacob" userId="S::jacob.ollanik@tusd1.org::0cd7b08a-0efe-4f7d-b84e-5edfcd9fb52b" providerId="AD" clId="Web-{42A6283D-7988-B954-0A14-DE484E16ADD7}" dt="2018-11-09T14:32:49.100" v="93"/>
        <pc:sldMkLst>
          <pc:docMk/>
          <pc:sldMk cId="4065085727" sldId="317"/>
        </pc:sldMkLst>
      </pc:sldChg>
      <pc:sldChg chg="modSp">
        <pc:chgData name="Ollanik, Jacob" userId="S::jacob.ollanik@tusd1.org::0cd7b08a-0efe-4f7d-b84e-5edfcd9fb52b" providerId="AD" clId="Web-{42A6283D-7988-B954-0A14-DE484E16ADD7}" dt="2018-11-09T14:15:02.721" v="29" actId="20577"/>
        <pc:sldMkLst>
          <pc:docMk/>
          <pc:sldMk cId="3091998023" sldId="354"/>
        </pc:sldMkLst>
        <pc:spChg chg="mod">
          <ac:chgData name="Ollanik, Jacob" userId="S::jacob.ollanik@tusd1.org::0cd7b08a-0efe-4f7d-b84e-5edfcd9fb52b" providerId="AD" clId="Web-{42A6283D-7988-B954-0A14-DE484E16ADD7}" dt="2018-11-09T14:15:02.721" v="29" actId="20577"/>
          <ac:spMkLst>
            <pc:docMk/>
            <pc:sldMk cId="3091998023" sldId="354"/>
            <ac:spMk id="3" creationId="{00000000-0000-0000-0000-000000000000}"/>
          </ac:spMkLst>
        </pc:spChg>
      </pc:sldChg>
      <pc:sldChg chg="addSp modSp">
        <pc:chgData name="Ollanik, Jacob" userId="S::jacob.ollanik@tusd1.org::0cd7b08a-0efe-4f7d-b84e-5edfcd9fb52b" providerId="AD" clId="Web-{42A6283D-7988-B954-0A14-DE484E16ADD7}" dt="2018-11-09T14:35:25.866" v="184" actId="14100"/>
        <pc:sldMkLst>
          <pc:docMk/>
          <pc:sldMk cId="2176312167" sldId="358"/>
        </pc:sldMkLst>
        <pc:spChg chg="add mod">
          <ac:chgData name="Ollanik, Jacob" userId="S::jacob.ollanik@tusd1.org::0cd7b08a-0efe-4f7d-b84e-5edfcd9fb52b" providerId="AD" clId="Web-{42A6283D-7988-B954-0A14-DE484E16ADD7}" dt="2018-11-09T14:35:25.866" v="184" actId="14100"/>
          <ac:spMkLst>
            <pc:docMk/>
            <pc:sldMk cId="2176312167" sldId="358"/>
            <ac:spMk id="2" creationId="{3A0B5F41-7DAB-44CD-B79D-E90FB1DA927B}"/>
          </ac:spMkLst>
        </pc:spChg>
        <pc:spChg chg="mod">
          <ac:chgData name="Ollanik, Jacob" userId="S::jacob.ollanik@tusd1.org::0cd7b08a-0efe-4f7d-b84e-5edfcd9fb52b" providerId="AD" clId="Web-{42A6283D-7988-B954-0A14-DE484E16ADD7}" dt="2018-11-09T14:20:13.300" v="76" actId="20577"/>
          <ac:spMkLst>
            <pc:docMk/>
            <pc:sldMk cId="2176312167" sldId="358"/>
            <ac:spMk id="3" creationId="{00000000-0000-0000-0000-000000000000}"/>
          </ac:spMkLst>
        </pc:spChg>
      </pc:sldChg>
      <pc:sldChg chg="modSp">
        <pc:chgData name="Ollanik, Jacob" userId="S::jacob.ollanik@tusd1.org::0cd7b08a-0efe-4f7d-b84e-5edfcd9fb52b" providerId="AD" clId="Web-{42A6283D-7988-B954-0A14-DE484E16ADD7}" dt="2018-11-09T14:37:39.385" v="198" actId="20577"/>
        <pc:sldMkLst>
          <pc:docMk/>
          <pc:sldMk cId="4249886806" sldId="359"/>
        </pc:sldMkLst>
        <pc:spChg chg="mod">
          <ac:chgData name="Ollanik, Jacob" userId="S::jacob.ollanik@tusd1.org::0cd7b08a-0efe-4f7d-b84e-5edfcd9fb52b" providerId="AD" clId="Web-{42A6283D-7988-B954-0A14-DE484E16ADD7}" dt="2018-11-09T14:37:39.385" v="198" actId="20577"/>
          <ac:spMkLst>
            <pc:docMk/>
            <pc:sldMk cId="4249886806" sldId="359"/>
            <ac:spMk id="3" creationId="{00000000-0000-0000-0000-000000000000}"/>
          </ac:spMkLst>
        </pc:spChg>
        <pc:picChg chg="mod">
          <ac:chgData name="Ollanik, Jacob" userId="S::jacob.ollanik@tusd1.org::0cd7b08a-0efe-4f7d-b84e-5edfcd9fb52b" providerId="AD" clId="Web-{42A6283D-7988-B954-0A14-DE484E16ADD7}" dt="2018-11-09T14:35:35.163" v="185" actId="14100"/>
          <ac:picMkLst>
            <pc:docMk/>
            <pc:sldMk cId="4249886806" sldId="359"/>
            <ac:picMk id="1026" creationId="{00000000-0000-0000-0000-000000000000}"/>
          </ac:picMkLst>
        </pc:picChg>
      </pc:sldChg>
      <pc:sldChg chg="addSp delSp modSp">
        <pc:chgData name="Ollanik, Jacob" userId="S::jacob.ollanik@tusd1.org::0cd7b08a-0efe-4f7d-b84e-5edfcd9fb52b" providerId="AD" clId="Web-{42A6283D-7988-B954-0A14-DE484E16ADD7}" dt="2018-11-09T15:22:20.754" v="362" actId="20577"/>
        <pc:sldMkLst>
          <pc:docMk/>
          <pc:sldMk cId="3171279982" sldId="360"/>
        </pc:sldMkLst>
        <pc:spChg chg="mod">
          <ac:chgData name="Ollanik, Jacob" userId="S::jacob.ollanik@tusd1.org::0cd7b08a-0efe-4f7d-b84e-5edfcd9fb52b" providerId="AD" clId="Web-{42A6283D-7988-B954-0A14-DE484E16ADD7}" dt="2018-11-09T15:22:20.754" v="362" actId="20577"/>
          <ac:spMkLst>
            <pc:docMk/>
            <pc:sldMk cId="3171279982" sldId="360"/>
            <ac:spMk id="3" creationId="{00000000-0000-0000-0000-000000000000}"/>
          </ac:spMkLst>
        </pc:spChg>
        <pc:picChg chg="add mod">
          <ac:chgData name="Ollanik, Jacob" userId="S::jacob.ollanik@tusd1.org::0cd7b08a-0efe-4f7d-b84e-5edfcd9fb52b" providerId="AD" clId="Web-{42A6283D-7988-B954-0A14-DE484E16ADD7}" dt="2018-11-09T14:42:13.153" v="282" actId="1076"/>
          <ac:picMkLst>
            <pc:docMk/>
            <pc:sldMk cId="3171279982" sldId="360"/>
            <ac:picMk id="2" creationId="{42276593-1303-4B1F-ADB7-7E442CEFBCD8}"/>
          </ac:picMkLst>
        </pc:picChg>
        <pc:picChg chg="del">
          <ac:chgData name="Ollanik, Jacob" userId="S::jacob.ollanik@tusd1.org::0cd7b08a-0efe-4f7d-b84e-5edfcd9fb52b" providerId="AD" clId="Web-{42A6283D-7988-B954-0A14-DE484E16ADD7}" dt="2018-11-09T14:38:16.776" v="216"/>
          <ac:picMkLst>
            <pc:docMk/>
            <pc:sldMk cId="3171279982" sldId="360"/>
            <ac:picMk id="2050" creationId="{00000000-0000-0000-0000-000000000000}"/>
          </ac:picMkLst>
        </pc:picChg>
      </pc:sldChg>
      <pc:sldChg chg="del">
        <pc:chgData name="Ollanik, Jacob" userId="S::jacob.ollanik@tusd1.org::0cd7b08a-0efe-4f7d-b84e-5edfcd9fb52b" providerId="AD" clId="Web-{42A6283D-7988-B954-0A14-DE484E16ADD7}" dt="2018-11-09T14:32:42.913" v="91"/>
        <pc:sldMkLst>
          <pc:docMk/>
          <pc:sldMk cId="1854684413" sldId="364"/>
        </pc:sldMkLst>
      </pc:sldChg>
      <pc:sldChg chg="modNotes">
        <pc:chgData name="Ollanik, Jacob" userId="S::jacob.ollanik@tusd1.org::0cd7b08a-0efe-4f7d-b84e-5edfcd9fb52b" providerId="AD" clId="Web-{42A6283D-7988-B954-0A14-DE484E16ADD7}" dt="2018-11-09T21:38:19.012" v="386"/>
        <pc:sldMkLst>
          <pc:docMk/>
          <pc:sldMk cId="3158179724" sldId="369"/>
        </pc:sldMkLst>
      </pc:sldChg>
      <pc:sldChg chg="modSp">
        <pc:chgData name="Ollanik, Jacob" userId="S::jacob.ollanik@tusd1.org::0cd7b08a-0efe-4f7d-b84e-5edfcd9fb52b" providerId="AD" clId="Web-{42A6283D-7988-B954-0A14-DE484E16ADD7}" dt="2018-11-09T18:46:15.673" v="381" actId="20577"/>
        <pc:sldMkLst>
          <pc:docMk/>
          <pc:sldMk cId="3959562791" sldId="370"/>
        </pc:sldMkLst>
        <pc:spChg chg="mod">
          <ac:chgData name="Ollanik, Jacob" userId="S::jacob.ollanik@tusd1.org::0cd7b08a-0efe-4f7d-b84e-5edfcd9fb52b" providerId="AD" clId="Web-{42A6283D-7988-B954-0A14-DE484E16ADD7}" dt="2018-11-09T18:46:15.673" v="381" actId="20577"/>
          <ac:spMkLst>
            <pc:docMk/>
            <pc:sldMk cId="3959562791" sldId="370"/>
            <ac:spMk id="4" creationId="{00000000-0000-0000-0000-000000000000}"/>
          </ac:spMkLst>
        </pc:spChg>
      </pc:sldChg>
      <pc:sldChg chg="modSp">
        <pc:chgData name="Ollanik, Jacob" userId="S::jacob.ollanik@tusd1.org::0cd7b08a-0efe-4f7d-b84e-5edfcd9fb52b" providerId="AD" clId="Web-{42A6283D-7988-B954-0A14-DE484E16ADD7}" dt="2018-11-09T14:19:38.566" v="65" actId="20577"/>
        <pc:sldMkLst>
          <pc:docMk/>
          <pc:sldMk cId="1652270434" sldId="371"/>
        </pc:sldMkLst>
        <pc:spChg chg="mod">
          <ac:chgData name="Ollanik, Jacob" userId="S::jacob.ollanik@tusd1.org::0cd7b08a-0efe-4f7d-b84e-5edfcd9fb52b" providerId="AD" clId="Web-{42A6283D-7988-B954-0A14-DE484E16ADD7}" dt="2018-11-09T14:19:38.566" v="65" actId="20577"/>
          <ac:spMkLst>
            <pc:docMk/>
            <pc:sldMk cId="1652270434" sldId="371"/>
            <ac:spMk id="2" creationId="{00000000-0000-0000-0000-000000000000}"/>
          </ac:spMkLst>
        </pc:spChg>
        <pc:spChg chg="mod">
          <ac:chgData name="Ollanik, Jacob" userId="S::jacob.ollanik@tusd1.org::0cd7b08a-0efe-4f7d-b84e-5edfcd9fb52b" providerId="AD" clId="Web-{42A6283D-7988-B954-0A14-DE484E16ADD7}" dt="2018-11-09T14:18:30.519" v="53" actId="20577"/>
          <ac:spMkLst>
            <pc:docMk/>
            <pc:sldMk cId="1652270434" sldId="371"/>
            <ac:spMk id="3" creationId="{00000000-0000-0000-0000-000000000000}"/>
          </ac:spMkLst>
        </pc:spChg>
      </pc:sldChg>
      <pc:sldChg chg="addSp modSp">
        <pc:chgData name="Ollanik, Jacob" userId="S::jacob.ollanik@tusd1.org::0cd7b08a-0efe-4f7d-b84e-5edfcd9fb52b" providerId="AD" clId="Web-{42A6283D-7988-B954-0A14-DE484E16ADD7}" dt="2018-11-09T14:19:49.410" v="72" actId="20577"/>
        <pc:sldMkLst>
          <pc:docMk/>
          <pc:sldMk cId="4219759103" sldId="373"/>
        </pc:sldMkLst>
        <pc:spChg chg="mod">
          <ac:chgData name="Ollanik, Jacob" userId="S::jacob.ollanik@tusd1.org::0cd7b08a-0efe-4f7d-b84e-5edfcd9fb52b" providerId="AD" clId="Web-{42A6283D-7988-B954-0A14-DE484E16ADD7}" dt="2018-11-09T14:19:49.410" v="72" actId="20577"/>
          <ac:spMkLst>
            <pc:docMk/>
            <pc:sldMk cId="4219759103" sldId="373"/>
            <ac:spMk id="2" creationId="{00000000-0000-0000-0000-000000000000}"/>
          </ac:spMkLst>
        </pc:spChg>
        <pc:spChg chg="mod">
          <ac:chgData name="Ollanik, Jacob" userId="S::jacob.ollanik@tusd1.org::0cd7b08a-0efe-4f7d-b84e-5edfcd9fb52b" providerId="AD" clId="Web-{42A6283D-7988-B954-0A14-DE484E16ADD7}" dt="2018-11-09T14:17:11.331" v="40" actId="20577"/>
          <ac:spMkLst>
            <pc:docMk/>
            <pc:sldMk cId="4219759103" sldId="373"/>
            <ac:spMk id="3" creationId="{00000000-0000-0000-0000-000000000000}"/>
          </ac:spMkLst>
        </pc:spChg>
        <pc:picChg chg="add mod">
          <ac:chgData name="Ollanik, Jacob" userId="S::jacob.ollanik@tusd1.org::0cd7b08a-0efe-4f7d-b84e-5edfcd9fb52b" providerId="AD" clId="Web-{42A6283D-7988-B954-0A14-DE484E16ADD7}" dt="2018-11-09T14:19:08.614" v="58" actId="1076"/>
          <ac:picMkLst>
            <pc:docMk/>
            <pc:sldMk cId="4219759103" sldId="373"/>
            <ac:picMk id="4" creationId="{66990AC0-DB69-4A41-83C0-EDB3B5E3E275}"/>
          </ac:picMkLst>
        </pc:picChg>
      </pc:sldChg>
      <pc:sldChg chg="delSp modSp">
        <pc:chgData name="Ollanik, Jacob" userId="S::jacob.ollanik@tusd1.org::0cd7b08a-0efe-4f7d-b84e-5edfcd9fb52b" providerId="AD" clId="Web-{42A6283D-7988-B954-0A14-DE484E16ADD7}" dt="2018-11-09T14:18:51.128" v="54"/>
        <pc:sldMkLst>
          <pc:docMk/>
          <pc:sldMk cId="4007187941" sldId="374"/>
        </pc:sldMkLst>
        <pc:spChg chg="mod">
          <ac:chgData name="Ollanik, Jacob" userId="S::jacob.ollanik@tusd1.org::0cd7b08a-0efe-4f7d-b84e-5edfcd9fb52b" providerId="AD" clId="Web-{42A6283D-7988-B954-0A14-DE484E16ADD7}" dt="2018-11-09T14:17:29.706" v="44" actId="20577"/>
          <ac:spMkLst>
            <pc:docMk/>
            <pc:sldMk cId="4007187941" sldId="374"/>
            <ac:spMk id="2" creationId="{00000000-0000-0000-0000-000000000000}"/>
          </ac:spMkLst>
        </pc:spChg>
        <pc:picChg chg="del">
          <ac:chgData name="Ollanik, Jacob" userId="S::jacob.ollanik@tusd1.org::0cd7b08a-0efe-4f7d-b84e-5edfcd9fb52b" providerId="AD" clId="Web-{42A6283D-7988-B954-0A14-DE484E16ADD7}" dt="2018-11-09T14:18:51.128" v="54"/>
          <ac:picMkLst>
            <pc:docMk/>
            <pc:sldMk cId="4007187941" sldId="374"/>
            <ac:picMk id="3074" creationId="{00000000-0000-0000-0000-000000000000}"/>
          </ac:picMkLst>
        </pc:picChg>
      </pc:sldChg>
      <pc:sldChg chg="modSp ord">
        <pc:chgData name="Ollanik, Jacob" userId="S::jacob.ollanik@tusd1.org::0cd7b08a-0efe-4f7d-b84e-5edfcd9fb52b" providerId="AD" clId="Web-{42A6283D-7988-B954-0A14-DE484E16ADD7}" dt="2018-11-09T15:00:26.516" v="356" actId="20577"/>
        <pc:sldMkLst>
          <pc:docMk/>
          <pc:sldMk cId="69487108" sldId="375"/>
        </pc:sldMkLst>
        <pc:spChg chg="mod">
          <ac:chgData name="Ollanik, Jacob" userId="S::jacob.ollanik@tusd1.org::0cd7b08a-0efe-4f7d-b84e-5edfcd9fb52b" providerId="AD" clId="Web-{42A6283D-7988-B954-0A14-DE484E16ADD7}" dt="2018-11-09T15:00:26.516" v="356" actId="20577"/>
          <ac:spMkLst>
            <pc:docMk/>
            <pc:sldMk cId="69487108" sldId="375"/>
            <ac:spMk id="2" creationId="{00000000-0000-0000-0000-000000000000}"/>
          </ac:spMkLst>
        </pc:spChg>
      </pc:sldChg>
      <pc:sldChg chg="modSp ord">
        <pc:chgData name="Ollanik, Jacob" userId="S::jacob.ollanik@tusd1.org::0cd7b08a-0efe-4f7d-b84e-5edfcd9fb52b" providerId="AD" clId="Web-{42A6283D-7988-B954-0A14-DE484E16ADD7}" dt="2018-11-09T15:00:03.406" v="351" actId="20577"/>
        <pc:sldMkLst>
          <pc:docMk/>
          <pc:sldMk cId="421084148" sldId="376"/>
        </pc:sldMkLst>
        <pc:spChg chg="mod">
          <ac:chgData name="Ollanik, Jacob" userId="S::jacob.ollanik@tusd1.org::0cd7b08a-0efe-4f7d-b84e-5edfcd9fb52b" providerId="AD" clId="Web-{42A6283D-7988-B954-0A14-DE484E16ADD7}" dt="2018-11-09T15:00:03.406" v="351" actId="20577"/>
          <ac:spMkLst>
            <pc:docMk/>
            <pc:sldMk cId="421084148" sldId="376"/>
            <ac:spMk id="2" creationId="{00000000-0000-0000-0000-000000000000}"/>
          </ac:spMkLst>
        </pc:spChg>
        <pc:spChg chg="mod">
          <ac:chgData name="Ollanik, Jacob" userId="S::jacob.ollanik@tusd1.org::0cd7b08a-0efe-4f7d-b84e-5edfcd9fb52b" providerId="AD" clId="Web-{42A6283D-7988-B954-0A14-DE484E16ADD7}" dt="2018-11-09T14:59:30.094" v="343" actId="20577"/>
          <ac:spMkLst>
            <pc:docMk/>
            <pc:sldMk cId="421084148" sldId="376"/>
            <ac:spMk id="3" creationId="{00000000-0000-0000-0000-000000000000}"/>
          </ac:spMkLst>
        </pc:spChg>
      </pc:sldChg>
      <pc:sldChg chg="modSp">
        <pc:chgData name="Ollanik, Jacob" userId="S::jacob.ollanik@tusd1.org::0cd7b08a-0efe-4f7d-b84e-5edfcd9fb52b" providerId="AD" clId="Web-{42A6283D-7988-B954-0A14-DE484E16ADD7}" dt="2018-11-09T22:18:18.265" v="503" actId="20577"/>
        <pc:sldMkLst>
          <pc:docMk/>
          <pc:sldMk cId="1622778918" sldId="385"/>
        </pc:sldMkLst>
        <pc:spChg chg="mod">
          <ac:chgData name="Ollanik, Jacob" userId="S::jacob.ollanik@tusd1.org::0cd7b08a-0efe-4f7d-b84e-5edfcd9fb52b" providerId="AD" clId="Web-{42A6283D-7988-B954-0A14-DE484E16ADD7}" dt="2018-11-09T22:18:18.265" v="503" actId="20577"/>
          <ac:spMkLst>
            <pc:docMk/>
            <pc:sldMk cId="1622778918" sldId="385"/>
            <ac:spMk id="2" creationId="{00000000-0000-0000-0000-000000000000}"/>
          </ac:spMkLst>
        </pc:spChg>
        <pc:spChg chg="mod">
          <ac:chgData name="Ollanik, Jacob" userId="S::jacob.ollanik@tusd1.org::0cd7b08a-0efe-4f7d-b84e-5edfcd9fb52b" providerId="AD" clId="Web-{42A6283D-7988-B954-0A14-DE484E16ADD7}" dt="2018-11-09T22:17:26.030" v="455" actId="20577"/>
          <ac:spMkLst>
            <pc:docMk/>
            <pc:sldMk cId="1622778918" sldId="385"/>
            <ac:spMk id="3" creationId="{00000000-0000-0000-0000-000000000000}"/>
          </ac:spMkLst>
        </pc:spChg>
      </pc:sldChg>
      <pc:sldChg chg="modSp">
        <pc:chgData name="Ollanik, Jacob" userId="S::jacob.ollanik@tusd1.org::0cd7b08a-0efe-4f7d-b84e-5edfcd9fb52b" providerId="AD" clId="Web-{42A6283D-7988-B954-0A14-DE484E16ADD7}" dt="2018-11-09T22:19:23.515" v="507" actId="20577"/>
        <pc:sldMkLst>
          <pc:docMk/>
          <pc:sldMk cId="1101452757" sldId="386"/>
        </pc:sldMkLst>
        <pc:spChg chg="mod">
          <ac:chgData name="Ollanik, Jacob" userId="S::jacob.ollanik@tusd1.org::0cd7b08a-0efe-4f7d-b84e-5edfcd9fb52b" providerId="AD" clId="Web-{42A6283D-7988-B954-0A14-DE484E16ADD7}" dt="2018-11-09T22:19:23.515" v="507" actId="20577"/>
          <ac:spMkLst>
            <pc:docMk/>
            <pc:sldMk cId="1101452757" sldId="386"/>
            <ac:spMk id="3" creationId="{00000000-0000-0000-0000-000000000000}"/>
          </ac:spMkLst>
        </pc:spChg>
      </pc:sldChg>
      <pc:sldChg chg="ord">
        <pc:chgData name="Ollanik, Jacob" userId="S::jacob.ollanik@tusd1.org::0cd7b08a-0efe-4f7d-b84e-5edfcd9fb52b" providerId="AD" clId="Web-{42A6283D-7988-B954-0A14-DE484E16ADD7}" dt="2018-11-09T14:56:03.203" v="289"/>
        <pc:sldMkLst>
          <pc:docMk/>
          <pc:sldMk cId="765506300" sldId="439"/>
        </pc:sldMkLst>
      </pc:sldChg>
      <pc:sldChg chg="del">
        <pc:chgData name="Ollanik, Jacob" userId="S::jacob.ollanik@tusd1.org::0cd7b08a-0efe-4f7d-b84e-5edfcd9fb52b" providerId="AD" clId="Web-{42A6283D-7988-B954-0A14-DE484E16ADD7}" dt="2018-11-09T22:15:41.342" v="404"/>
        <pc:sldMkLst>
          <pc:docMk/>
          <pc:sldMk cId="341437148" sldId="466"/>
        </pc:sldMkLst>
      </pc:sldChg>
      <pc:sldChg chg="del">
        <pc:chgData name="Ollanik, Jacob" userId="S::jacob.ollanik@tusd1.org::0cd7b08a-0efe-4f7d-b84e-5edfcd9fb52b" providerId="AD" clId="Web-{42A6283D-7988-B954-0A14-DE484E16ADD7}" dt="2018-11-09T22:15:41.342" v="403"/>
        <pc:sldMkLst>
          <pc:docMk/>
          <pc:sldMk cId="802434279" sldId="467"/>
        </pc:sldMkLst>
      </pc:sldChg>
      <pc:sldChg chg="del">
        <pc:chgData name="Ollanik, Jacob" userId="S::jacob.ollanik@tusd1.org::0cd7b08a-0efe-4f7d-b84e-5edfcd9fb52b" providerId="AD" clId="Web-{42A6283D-7988-B954-0A14-DE484E16ADD7}" dt="2018-11-09T22:15:41.342" v="402"/>
        <pc:sldMkLst>
          <pc:docMk/>
          <pc:sldMk cId="1622853468" sldId="468"/>
        </pc:sldMkLst>
      </pc:sldChg>
      <pc:sldChg chg="del">
        <pc:chgData name="Ollanik, Jacob" userId="S::jacob.ollanik@tusd1.org::0cd7b08a-0efe-4f7d-b84e-5edfcd9fb52b" providerId="AD" clId="Web-{42A6283D-7988-B954-0A14-DE484E16ADD7}" dt="2018-11-09T22:15:41.342" v="401"/>
        <pc:sldMkLst>
          <pc:docMk/>
          <pc:sldMk cId="924377050" sldId="469"/>
        </pc:sldMkLst>
      </pc:sldChg>
      <pc:sldChg chg="del">
        <pc:chgData name="Ollanik, Jacob" userId="S::jacob.ollanik@tusd1.org::0cd7b08a-0efe-4f7d-b84e-5edfcd9fb52b" providerId="AD" clId="Web-{42A6283D-7988-B954-0A14-DE484E16ADD7}" dt="2018-11-09T22:15:41.342" v="400"/>
        <pc:sldMkLst>
          <pc:docMk/>
          <pc:sldMk cId="2605615472" sldId="470"/>
        </pc:sldMkLst>
      </pc:sldChg>
      <pc:sldChg chg="del">
        <pc:chgData name="Ollanik, Jacob" userId="S::jacob.ollanik@tusd1.org::0cd7b08a-0efe-4f7d-b84e-5edfcd9fb52b" providerId="AD" clId="Web-{42A6283D-7988-B954-0A14-DE484E16ADD7}" dt="2018-11-09T22:15:41.342" v="399"/>
        <pc:sldMkLst>
          <pc:docMk/>
          <pc:sldMk cId="2650603955" sldId="471"/>
        </pc:sldMkLst>
      </pc:sldChg>
      <pc:sldChg chg="del">
        <pc:chgData name="Ollanik, Jacob" userId="S::jacob.ollanik@tusd1.org::0cd7b08a-0efe-4f7d-b84e-5edfcd9fb52b" providerId="AD" clId="Web-{42A6283D-7988-B954-0A14-DE484E16ADD7}" dt="2018-11-09T22:15:41.326" v="398"/>
        <pc:sldMkLst>
          <pc:docMk/>
          <pc:sldMk cId="3700927415" sldId="472"/>
        </pc:sldMkLst>
      </pc:sldChg>
      <pc:sldChg chg="del">
        <pc:chgData name="Ollanik, Jacob" userId="S::jacob.ollanik@tusd1.org::0cd7b08a-0efe-4f7d-b84e-5edfcd9fb52b" providerId="AD" clId="Web-{42A6283D-7988-B954-0A14-DE484E16ADD7}" dt="2018-11-09T22:15:41.326" v="397"/>
        <pc:sldMkLst>
          <pc:docMk/>
          <pc:sldMk cId="1273282597" sldId="473"/>
        </pc:sldMkLst>
      </pc:sldChg>
      <pc:sldChg chg="del">
        <pc:chgData name="Ollanik, Jacob" userId="S::jacob.ollanik@tusd1.org::0cd7b08a-0efe-4f7d-b84e-5edfcd9fb52b" providerId="AD" clId="Web-{42A6283D-7988-B954-0A14-DE484E16ADD7}" dt="2018-11-09T22:15:41.326" v="396"/>
        <pc:sldMkLst>
          <pc:docMk/>
          <pc:sldMk cId="759431268" sldId="474"/>
        </pc:sldMkLst>
      </pc:sldChg>
      <pc:sldChg chg="del">
        <pc:chgData name="Ollanik, Jacob" userId="S::jacob.ollanik@tusd1.org::0cd7b08a-0efe-4f7d-b84e-5edfcd9fb52b" providerId="AD" clId="Web-{42A6283D-7988-B954-0A14-DE484E16ADD7}" dt="2018-11-09T22:15:41.326" v="395"/>
        <pc:sldMkLst>
          <pc:docMk/>
          <pc:sldMk cId="647429430" sldId="475"/>
        </pc:sldMkLst>
      </pc:sldChg>
      <pc:sldChg chg="del">
        <pc:chgData name="Ollanik, Jacob" userId="S::jacob.ollanik@tusd1.org::0cd7b08a-0efe-4f7d-b84e-5edfcd9fb52b" providerId="AD" clId="Web-{42A6283D-7988-B954-0A14-DE484E16ADD7}" dt="2018-11-09T22:15:41.326" v="394"/>
        <pc:sldMkLst>
          <pc:docMk/>
          <pc:sldMk cId="4143634371" sldId="476"/>
        </pc:sldMkLst>
      </pc:sldChg>
      <pc:sldChg chg="del">
        <pc:chgData name="Ollanik, Jacob" userId="S::jacob.ollanik@tusd1.org::0cd7b08a-0efe-4f7d-b84e-5edfcd9fb52b" providerId="AD" clId="Web-{42A6283D-7988-B954-0A14-DE484E16ADD7}" dt="2018-11-09T22:15:41.326" v="393"/>
        <pc:sldMkLst>
          <pc:docMk/>
          <pc:sldMk cId="949349699" sldId="477"/>
        </pc:sldMkLst>
      </pc:sldChg>
      <pc:sldChg chg="del">
        <pc:chgData name="Ollanik, Jacob" userId="S::jacob.ollanik@tusd1.org::0cd7b08a-0efe-4f7d-b84e-5edfcd9fb52b" providerId="AD" clId="Web-{42A6283D-7988-B954-0A14-DE484E16ADD7}" dt="2018-11-09T22:15:41.326" v="392"/>
        <pc:sldMkLst>
          <pc:docMk/>
          <pc:sldMk cId="157191747" sldId="478"/>
        </pc:sldMkLst>
      </pc:sldChg>
      <pc:sldChg chg="del">
        <pc:chgData name="Ollanik, Jacob" userId="S::jacob.ollanik@tusd1.org::0cd7b08a-0efe-4f7d-b84e-5edfcd9fb52b" providerId="AD" clId="Web-{42A6283D-7988-B954-0A14-DE484E16ADD7}" dt="2018-11-09T22:15:41.326" v="391"/>
        <pc:sldMkLst>
          <pc:docMk/>
          <pc:sldMk cId="381362561" sldId="479"/>
        </pc:sldMkLst>
      </pc:sldChg>
      <pc:sldChg chg="del">
        <pc:chgData name="Ollanik, Jacob" userId="S::jacob.ollanik@tusd1.org::0cd7b08a-0efe-4f7d-b84e-5edfcd9fb52b" providerId="AD" clId="Web-{42A6283D-7988-B954-0A14-DE484E16ADD7}" dt="2018-11-09T22:15:41.326" v="390"/>
        <pc:sldMkLst>
          <pc:docMk/>
          <pc:sldMk cId="2056012106" sldId="480"/>
        </pc:sldMkLst>
      </pc:sldChg>
      <pc:sldChg chg="del">
        <pc:chgData name="Ollanik, Jacob" userId="S::jacob.ollanik@tusd1.org::0cd7b08a-0efe-4f7d-b84e-5edfcd9fb52b" providerId="AD" clId="Web-{42A6283D-7988-B954-0A14-DE484E16ADD7}" dt="2018-11-09T22:15:41.326" v="389"/>
        <pc:sldMkLst>
          <pc:docMk/>
          <pc:sldMk cId="4058224319" sldId="481"/>
        </pc:sldMkLst>
      </pc:sldChg>
      <pc:sldChg chg="del">
        <pc:chgData name="Ollanik, Jacob" userId="S::jacob.ollanik@tusd1.org::0cd7b08a-0efe-4f7d-b84e-5edfcd9fb52b" providerId="AD" clId="Web-{42A6283D-7988-B954-0A14-DE484E16ADD7}" dt="2018-11-09T22:15:41.326" v="388"/>
        <pc:sldMkLst>
          <pc:docMk/>
          <pc:sldMk cId="1594461735" sldId="482"/>
        </pc:sldMkLst>
      </pc:sldChg>
      <pc:sldChg chg="del">
        <pc:chgData name="Ollanik, Jacob" userId="S::jacob.ollanik@tusd1.org::0cd7b08a-0efe-4f7d-b84e-5edfcd9fb52b" providerId="AD" clId="Web-{42A6283D-7988-B954-0A14-DE484E16ADD7}" dt="2018-11-09T22:15:41.326" v="387"/>
        <pc:sldMkLst>
          <pc:docMk/>
          <pc:sldMk cId="3994371749" sldId="483"/>
        </pc:sldMkLst>
      </pc:sldChg>
      <pc:sldChg chg="add del replId">
        <pc:chgData name="Ollanik, Jacob" userId="S::jacob.ollanik@tusd1.org::0cd7b08a-0efe-4f7d-b84e-5edfcd9fb52b" providerId="AD" clId="Web-{42A6283D-7988-B954-0A14-DE484E16ADD7}" dt="2018-11-09T14:32:42.006" v="90"/>
        <pc:sldMkLst>
          <pc:docMk/>
          <pc:sldMk cId="979316090" sldId="495"/>
        </pc:sldMkLst>
      </pc:sldChg>
      <pc:sldChg chg="addSp delSp modSp add">
        <pc:chgData name="Ollanik, Jacob" userId="S::jacob.ollanik@tusd1.org::0cd7b08a-0efe-4f7d-b84e-5edfcd9fb52b" providerId="AD" clId="Web-{42A6283D-7988-B954-0A14-DE484E16ADD7}" dt="2018-11-09T14:34:07.600" v="140" actId="14100"/>
        <pc:sldMkLst>
          <pc:docMk/>
          <pc:sldMk cId="1854684413" sldId="495"/>
        </pc:sldMkLst>
        <pc:spChg chg="mod">
          <ac:chgData name="Ollanik, Jacob" userId="S::jacob.ollanik@tusd1.org::0cd7b08a-0efe-4f7d-b84e-5edfcd9fb52b" providerId="AD" clId="Web-{42A6283D-7988-B954-0A14-DE484E16ADD7}" dt="2018-11-09T14:33:34.319" v="133" actId="20577"/>
          <ac:spMkLst>
            <pc:docMk/>
            <pc:sldMk cId="1854684413" sldId="495"/>
            <ac:spMk id="2" creationId="{00000000-0000-0000-0000-000000000000}"/>
          </ac:spMkLst>
        </pc:spChg>
        <pc:picChg chg="add mod">
          <ac:chgData name="Ollanik, Jacob" userId="S::jacob.ollanik@tusd1.org::0cd7b08a-0efe-4f7d-b84e-5edfcd9fb52b" providerId="AD" clId="Web-{42A6283D-7988-B954-0A14-DE484E16ADD7}" dt="2018-11-09T14:34:07.600" v="140" actId="14100"/>
          <ac:picMkLst>
            <pc:docMk/>
            <pc:sldMk cId="1854684413" sldId="495"/>
            <ac:picMk id="3" creationId="{4290C5F8-8AF8-49C7-8E12-3EB176E24341}"/>
          </ac:picMkLst>
        </pc:picChg>
        <pc:picChg chg="del">
          <ac:chgData name="Ollanik, Jacob" userId="S::jacob.ollanik@tusd1.org::0cd7b08a-0efe-4f7d-b84e-5edfcd9fb52b" providerId="AD" clId="Web-{42A6283D-7988-B954-0A14-DE484E16ADD7}" dt="2018-11-09T14:33:39.350" v="136"/>
          <ac:picMkLst>
            <pc:docMk/>
            <pc:sldMk cId="1854684413" sldId="495"/>
            <ac:picMk id="4098" creationId="{00000000-0000-0000-0000-000000000000}"/>
          </ac:picMkLst>
        </pc:picChg>
      </pc:sldChg>
      <pc:sldChg chg="addSp modSp new">
        <pc:chgData name="Ollanik, Jacob" userId="S::jacob.ollanik@tusd1.org::0cd7b08a-0efe-4f7d-b84e-5edfcd9fb52b" providerId="AD" clId="Web-{42A6283D-7988-B954-0A14-DE484E16ADD7}" dt="2018-11-09T18:14:15.183" v="364" actId="14100"/>
        <pc:sldMkLst>
          <pc:docMk/>
          <pc:sldMk cId="3936471137" sldId="496"/>
        </pc:sldMkLst>
        <pc:picChg chg="add mod">
          <ac:chgData name="Ollanik, Jacob" userId="S::jacob.ollanik@tusd1.org::0cd7b08a-0efe-4f7d-b84e-5edfcd9fb52b" providerId="AD" clId="Web-{42A6283D-7988-B954-0A14-DE484E16ADD7}" dt="2018-11-09T18:14:15.183" v="364" actId="14100"/>
          <ac:picMkLst>
            <pc:docMk/>
            <pc:sldMk cId="3936471137" sldId="496"/>
            <ac:picMk id="2" creationId="{12F83D46-E215-48DE-8915-490071503245}"/>
          </ac:picMkLst>
        </pc:picChg>
      </pc:sldChg>
      <pc:sldChg chg="add replId">
        <pc:chgData name="Ollanik, Jacob" userId="S::jacob.ollanik@tusd1.org::0cd7b08a-0efe-4f7d-b84e-5edfcd9fb52b" providerId="AD" clId="Web-{42A6283D-7988-B954-0A14-DE484E16ADD7}" dt="2018-11-09T14:57:32.422" v="290"/>
        <pc:sldMkLst>
          <pc:docMk/>
          <pc:sldMk cId="674703491" sldId="497"/>
        </pc:sldMkLst>
      </pc:sldChg>
      <pc:sldChg chg="add replId">
        <pc:chgData name="Ollanik, Jacob" userId="S::jacob.ollanik@tusd1.org::0cd7b08a-0efe-4f7d-b84e-5edfcd9fb52b" providerId="AD" clId="Web-{42A6283D-7988-B954-0A14-DE484E16ADD7}" dt="2018-11-09T14:57:32.469" v="291"/>
        <pc:sldMkLst>
          <pc:docMk/>
          <pc:sldMk cId="720801906" sldId="498"/>
        </pc:sldMkLst>
      </pc:sldChg>
      <pc:sldChg chg="add replId">
        <pc:chgData name="Ollanik, Jacob" userId="S::jacob.ollanik@tusd1.org::0cd7b08a-0efe-4f7d-b84e-5edfcd9fb52b" providerId="AD" clId="Web-{42A6283D-7988-B954-0A14-DE484E16ADD7}" dt="2018-11-09T14:57:32.516" v="292"/>
        <pc:sldMkLst>
          <pc:docMk/>
          <pc:sldMk cId="451315728" sldId="499"/>
        </pc:sldMkLst>
      </pc:sldChg>
      <pc:sldChg chg="add replId">
        <pc:chgData name="Ollanik, Jacob" userId="S::jacob.ollanik@tusd1.org::0cd7b08a-0efe-4f7d-b84e-5edfcd9fb52b" providerId="AD" clId="Web-{42A6283D-7988-B954-0A14-DE484E16ADD7}" dt="2018-11-09T14:57:32.531" v="293"/>
        <pc:sldMkLst>
          <pc:docMk/>
          <pc:sldMk cId="3857657431" sldId="500"/>
        </pc:sldMkLst>
      </pc:sldChg>
      <pc:sldChg chg="add replId">
        <pc:chgData name="Ollanik, Jacob" userId="S::jacob.ollanik@tusd1.org::0cd7b08a-0efe-4f7d-b84e-5edfcd9fb52b" providerId="AD" clId="Web-{42A6283D-7988-B954-0A14-DE484E16ADD7}" dt="2018-11-09T14:57:32.562" v="294"/>
        <pc:sldMkLst>
          <pc:docMk/>
          <pc:sldMk cId="1997924135" sldId="501"/>
        </pc:sldMkLst>
      </pc:sldChg>
      <pc:sldChg chg="add replId">
        <pc:chgData name="Ollanik, Jacob" userId="S::jacob.ollanik@tusd1.org::0cd7b08a-0efe-4f7d-b84e-5edfcd9fb52b" providerId="AD" clId="Web-{42A6283D-7988-B954-0A14-DE484E16ADD7}" dt="2018-11-09T14:57:32.594" v="295"/>
        <pc:sldMkLst>
          <pc:docMk/>
          <pc:sldMk cId="2192752284" sldId="502"/>
        </pc:sldMkLst>
      </pc:sldChg>
      <pc:sldChg chg="modSp add replId">
        <pc:chgData name="Ollanik, Jacob" userId="S::jacob.ollanik@tusd1.org::0cd7b08a-0efe-4f7d-b84e-5edfcd9fb52b" providerId="AD" clId="Web-{42A6283D-7988-B954-0A14-DE484E16ADD7}" dt="2018-11-09T14:58:41.766" v="319" actId="20577"/>
        <pc:sldMkLst>
          <pc:docMk/>
          <pc:sldMk cId="1547295949" sldId="503"/>
        </pc:sldMkLst>
        <pc:spChg chg="mod">
          <ac:chgData name="Ollanik, Jacob" userId="S::jacob.ollanik@tusd1.org::0cd7b08a-0efe-4f7d-b84e-5edfcd9fb52b" providerId="AD" clId="Web-{42A6283D-7988-B954-0A14-DE484E16ADD7}" dt="2018-11-09T14:58:41.766" v="319" actId="20577"/>
          <ac:spMkLst>
            <pc:docMk/>
            <pc:sldMk cId="1547295949" sldId="503"/>
            <ac:spMk id="4" creationId="{00000000-0000-0000-0000-000000000000}"/>
          </ac:spMkLst>
        </pc:spChg>
      </pc:sldChg>
      <pc:sldChg chg="modSp add del replId">
        <pc:chgData name="Ollanik, Jacob" userId="S::jacob.ollanik@tusd1.org::0cd7b08a-0efe-4f7d-b84e-5edfcd9fb52b" providerId="AD" clId="Web-{42A6283D-7988-B954-0A14-DE484E16ADD7}" dt="2018-11-09T14:58:48.250" v="325"/>
        <pc:sldMkLst>
          <pc:docMk/>
          <pc:sldMk cId="1986782224" sldId="504"/>
        </pc:sldMkLst>
        <pc:spChg chg="mod">
          <ac:chgData name="Ollanik, Jacob" userId="S::jacob.ollanik@tusd1.org::0cd7b08a-0efe-4f7d-b84e-5edfcd9fb52b" providerId="AD" clId="Web-{42A6283D-7988-B954-0A14-DE484E16ADD7}" dt="2018-11-09T14:58:47.594" v="323" actId="20577"/>
          <ac:spMkLst>
            <pc:docMk/>
            <pc:sldMk cId="1986782224" sldId="504"/>
            <ac:spMk id="3" creationId="{00000000-0000-0000-0000-000000000000}"/>
          </ac:spMkLst>
        </pc:spChg>
      </pc:sldChg>
      <pc:sldChg chg="modSp add replId">
        <pc:chgData name="Ollanik, Jacob" userId="S::jacob.ollanik@tusd1.org::0cd7b08a-0efe-4f7d-b84e-5edfcd9fb52b" providerId="AD" clId="Web-{42A6283D-7988-B954-0A14-DE484E16ADD7}" dt="2018-11-09T14:59:56.766" v="348" actId="20577"/>
        <pc:sldMkLst>
          <pc:docMk/>
          <pc:sldMk cId="2416891859" sldId="505"/>
        </pc:sldMkLst>
        <pc:spChg chg="mod">
          <ac:chgData name="Ollanik, Jacob" userId="S::jacob.ollanik@tusd1.org::0cd7b08a-0efe-4f7d-b84e-5edfcd9fb52b" providerId="AD" clId="Web-{42A6283D-7988-B954-0A14-DE484E16ADD7}" dt="2018-11-09T14:59:56.766" v="348" actId="20577"/>
          <ac:spMkLst>
            <pc:docMk/>
            <pc:sldMk cId="2416891859" sldId="505"/>
            <ac:spMk id="2" creationId="{00000000-0000-0000-0000-000000000000}"/>
          </ac:spMkLst>
        </pc:spChg>
      </pc:sldChg>
    </pc:docChg>
  </pc:docChgLst>
  <pc:docChgLst>
    <pc:chgData name="Ollanik, Jacob" userId="S::jacob.ollanik@tusd1.org::0cd7b08a-0efe-4f7d-b84e-5edfcd9fb52b" providerId="AD" clId="Web-{7CE82A86-8EF4-88DD-A6CC-51142C7C9685}"/>
    <pc:docChg chg="modSld">
      <pc:chgData name="Ollanik, Jacob" userId="S::jacob.ollanik@tusd1.org::0cd7b08a-0efe-4f7d-b84e-5edfcd9fb52b" providerId="AD" clId="Web-{7CE82A86-8EF4-88DD-A6CC-51142C7C9685}" dt="2018-11-14T17:41:56.248" v="7" actId="20577"/>
      <pc:docMkLst>
        <pc:docMk/>
      </pc:docMkLst>
      <pc:sldChg chg="modSp">
        <pc:chgData name="Ollanik, Jacob" userId="S::jacob.ollanik@tusd1.org::0cd7b08a-0efe-4f7d-b84e-5edfcd9fb52b" providerId="AD" clId="Web-{7CE82A86-8EF4-88DD-A6CC-51142C7C9685}" dt="2018-11-14T17:41:56.248" v="6" actId="20577"/>
        <pc:sldMkLst>
          <pc:docMk/>
          <pc:sldMk cId="4230190797" sldId="445"/>
        </pc:sldMkLst>
        <pc:spChg chg="mod">
          <ac:chgData name="Ollanik, Jacob" userId="S::jacob.ollanik@tusd1.org::0cd7b08a-0efe-4f7d-b84e-5edfcd9fb52b" providerId="AD" clId="Web-{7CE82A86-8EF4-88DD-A6CC-51142C7C9685}" dt="2018-11-14T17:41:56.248" v="6" actId="20577"/>
          <ac:spMkLst>
            <pc:docMk/>
            <pc:sldMk cId="4230190797" sldId="445"/>
            <ac:spMk id="2" creationId="{00000000-0000-0000-0000-000000000000}"/>
          </ac:spMkLst>
        </pc:spChg>
      </pc:sldChg>
    </pc:docChg>
  </pc:docChgLst>
  <pc:docChgLst>
    <pc:chgData name="Ollanik, Jacob" userId="S::jacob.ollanik@tusd1.org::0cd7b08a-0efe-4f7d-b84e-5edfcd9fb52b" providerId="AD" clId="Web-{83C28741-8DAA-91EA-99A2-7380B7BDE4E8}"/>
    <pc:docChg chg="modSld">
      <pc:chgData name="Ollanik, Jacob" userId="S::jacob.ollanik@tusd1.org::0cd7b08a-0efe-4f7d-b84e-5edfcd9fb52b" providerId="AD" clId="Web-{83C28741-8DAA-91EA-99A2-7380B7BDE4E8}" dt="2018-11-06T16:19:08.169" v="40"/>
      <pc:docMkLst>
        <pc:docMk/>
      </pc:docMkLst>
      <pc:sldChg chg="modSp">
        <pc:chgData name="Ollanik, Jacob" userId="S::jacob.ollanik@tusd1.org::0cd7b08a-0efe-4f7d-b84e-5edfcd9fb52b" providerId="AD" clId="Web-{83C28741-8DAA-91EA-99A2-7380B7BDE4E8}" dt="2018-11-06T16:19:08.169" v="40"/>
        <pc:sldMkLst>
          <pc:docMk/>
          <pc:sldMk cId="1825743406" sldId="299"/>
        </pc:sldMkLst>
        <pc:graphicFrameChg chg="mod modGraphic">
          <ac:chgData name="Ollanik, Jacob" userId="S::jacob.ollanik@tusd1.org::0cd7b08a-0efe-4f7d-b84e-5edfcd9fb52b" providerId="AD" clId="Web-{83C28741-8DAA-91EA-99A2-7380B7BDE4E8}" dt="2018-11-06T16:19:08.169" v="40"/>
          <ac:graphicFrameMkLst>
            <pc:docMk/>
            <pc:sldMk cId="1825743406" sldId="299"/>
            <ac:graphicFrameMk id="4" creationId="{00000000-0000-0000-0000-000000000000}"/>
          </ac:graphicFrameMkLst>
        </pc:graphicFrameChg>
      </pc:sldChg>
    </pc:docChg>
  </pc:docChgLst>
  <pc:docChgLst>
    <pc:chgData name="Ollanik, Jacob" userId="S::jacob.ollanik@tusd1.org::0cd7b08a-0efe-4f7d-b84e-5edfcd9fb52b" providerId="AD" clId="Web-{54DACEF3-D2CD-65A4-36DB-20A19F612306}"/>
    <pc:docChg chg="addSld delSld modSld">
      <pc:chgData name="Ollanik, Jacob" userId="S::jacob.ollanik@tusd1.org::0cd7b08a-0efe-4f7d-b84e-5edfcd9fb52b" providerId="AD" clId="Web-{54DACEF3-D2CD-65A4-36DB-20A19F612306}" dt="2018-11-13T16:06:22.048" v="508" actId="20577"/>
      <pc:docMkLst>
        <pc:docMk/>
      </pc:docMkLst>
      <pc:sldChg chg="modSp">
        <pc:chgData name="Ollanik, Jacob" userId="S::jacob.ollanik@tusd1.org::0cd7b08a-0efe-4f7d-b84e-5edfcd9fb52b" providerId="AD" clId="Web-{54DACEF3-D2CD-65A4-36DB-20A19F612306}" dt="2018-11-13T15:18:10.490" v="461" actId="20577"/>
        <pc:sldMkLst>
          <pc:docMk/>
          <pc:sldMk cId="2733629548" sldId="399"/>
        </pc:sldMkLst>
        <pc:spChg chg="mod">
          <ac:chgData name="Ollanik, Jacob" userId="S::jacob.ollanik@tusd1.org::0cd7b08a-0efe-4f7d-b84e-5edfcd9fb52b" providerId="AD" clId="Web-{54DACEF3-D2CD-65A4-36DB-20A19F612306}" dt="2018-11-13T15:18:10.490" v="461" actId="20577"/>
          <ac:spMkLst>
            <pc:docMk/>
            <pc:sldMk cId="2733629548" sldId="399"/>
            <ac:spMk id="2" creationId="{00000000-0000-0000-0000-000000000000}"/>
          </ac:spMkLst>
        </pc:spChg>
      </pc:sldChg>
      <pc:sldChg chg="modSp">
        <pc:chgData name="Ollanik, Jacob" userId="S::jacob.ollanik@tusd1.org::0cd7b08a-0efe-4f7d-b84e-5edfcd9fb52b" providerId="AD" clId="Web-{54DACEF3-D2CD-65A4-36DB-20A19F612306}" dt="2018-11-13T15:23:57.319" v="468" actId="20577"/>
        <pc:sldMkLst>
          <pc:docMk/>
          <pc:sldMk cId="301638115" sldId="401"/>
        </pc:sldMkLst>
        <pc:spChg chg="mod">
          <ac:chgData name="Ollanik, Jacob" userId="S::jacob.ollanik@tusd1.org::0cd7b08a-0efe-4f7d-b84e-5edfcd9fb52b" providerId="AD" clId="Web-{54DACEF3-D2CD-65A4-36DB-20A19F612306}" dt="2018-11-13T15:23:57.319" v="468" actId="20577"/>
          <ac:spMkLst>
            <pc:docMk/>
            <pc:sldMk cId="301638115" sldId="401"/>
            <ac:spMk id="2" creationId="{00000000-0000-0000-0000-000000000000}"/>
          </ac:spMkLst>
        </pc:spChg>
        <pc:spChg chg="mod">
          <ac:chgData name="Ollanik, Jacob" userId="S::jacob.ollanik@tusd1.org::0cd7b08a-0efe-4f7d-b84e-5edfcd9fb52b" providerId="AD" clId="Web-{54DACEF3-D2CD-65A4-36DB-20A19F612306}" dt="2018-11-13T14:41:53.536" v="142" actId="20577"/>
          <ac:spMkLst>
            <pc:docMk/>
            <pc:sldMk cId="301638115" sldId="401"/>
            <ac:spMk id="3" creationId="{00000000-0000-0000-0000-000000000000}"/>
          </ac:spMkLst>
        </pc:spChg>
      </pc:sldChg>
      <pc:sldChg chg="modSp">
        <pc:chgData name="Ollanik, Jacob" userId="S::jacob.ollanik@tusd1.org::0cd7b08a-0efe-4f7d-b84e-5edfcd9fb52b" providerId="AD" clId="Web-{54DACEF3-D2CD-65A4-36DB-20A19F612306}" dt="2018-11-13T16:06:22.048" v="507" actId="20577"/>
        <pc:sldMkLst>
          <pc:docMk/>
          <pc:sldMk cId="3603774210" sldId="403"/>
        </pc:sldMkLst>
        <pc:spChg chg="mod">
          <ac:chgData name="Ollanik, Jacob" userId="S::jacob.ollanik@tusd1.org::0cd7b08a-0efe-4f7d-b84e-5edfcd9fb52b" providerId="AD" clId="Web-{54DACEF3-D2CD-65A4-36DB-20A19F612306}" dt="2018-11-13T16:06:22.048" v="507" actId="20577"/>
          <ac:spMkLst>
            <pc:docMk/>
            <pc:sldMk cId="3603774210" sldId="403"/>
            <ac:spMk id="3" creationId="{00000000-0000-0000-0000-000000000000}"/>
          </ac:spMkLst>
        </pc:spChg>
      </pc:sldChg>
      <pc:sldChg chg="modSp">
        <pc:chgData name="Ollanik, Jacob" userId="S::jacob.ollanik@tusd1.org::0cd7b08a-0efe-4f7d-b84e-5edfcd9fb52b" providerId="AD" clId="Web-{54DACEF3-D2CD-65A4-36DB-20A19F612306}" dt="2018-11-13T16:06:10.173" v="499" actId="20577"/>
        <pc:sldMkLst>
          <pc:docMk/>
          <pc:sldMk cId="3364805933" sldId="404"/>
        </pc:sldMkLst>
        <pc:spChg chg="mod">
          <ac:chgData name="Ollanik, Jacob" userId="S::jacob.ollanik@tusd1.org::0cd7b08a-0efe-4f7d-b84e-5edfcd9fb52b" providerId="AD" clId="Web-{54DACEF3-D2CD-65A4-36DB-20A19F612306}" dt="2018-11-13T16:06:10.173" v="499" actId="20577"/>
          <ac:spMkLst>
            <pc:docMk/>
            <pc:sldMk cId="3364805933" sldId="404"/>
            <ac:spMk id="3" creationId="{00000000-0000-0000-0000-000000000000}"/>
          </ac:spMkLst>
        </pc:spChg>
      </pc:sldChg>
      <pc:sldChg chg="modSp">
        <pc:chgData name="Ollanik, Jacob" userId="S::jacob.ollanik@tusd1.org::0cd7b08a-0efe-4f7d-b84e-5edfcd9fb52b" providerId="AD" clId="Web-{54DACEF3-D2CD-65A4-36DB-20A19F612306}" dt="2018-11-13T14:48:04.694" v="312" actId="20577"/>
        <pc:sldMkLst>
          <pc:docMk/>
          <pc:sldMk cId="1786670922" sldId="437"/>
        </pc:sldMkLst>
        <pc:spChg chg="mod">
          <ac:chgData name="Ollanik, Jacob" userId="S::jacob.ollanik@tusd1.org::0cd7b08a-0efe-4f7d-b84e-5edfcd9fb52b" providerId="AD" clId="Web-{54DACEF3-D2CD-65A4-36DB-20A19F612306}" dt="2018-11-13T14:48:04.694" v="312" actId="20577"/>
          <ac:spMkLst>
            <pc:docMk/>
            <pc:sldMk cId="1786670922" sldId="437"/>
            <ac:spMk id="4" creationId="{00000000-0000-0000-0000-000000000000}"/>
          </ac:spMkLst>
        </pc:spChg>
      </pc:sldChg>
      <pc:sldChg chg="modSp modNotes">
        <pc:chgData name="Ollanik, Jacob" userId="S::jacob.ollanik@tusd1.org::0cd7b08a-0efe-4f7d-b84e-5edfcd9fb52b" providerId="AD" clId="Web-{54DACEF3-D2CD-65A4-36DB-20A19F612306}" dt="2018-11-13T14:33:26.112" v="5"/>
        <pc:sldMkLst>
          <pc:docMk/>
          <pc:sldMk cId="1501347185" sldId="463"/>
        </pc:sldMkLst>
        <pc:picChg chg="mod">
          <ac:chgData name="Ollanik, Jacob" userId="S::jacob.ollanik@tusd1.org::0cd7b08a-0efe-4f7d-b84e-5edfcd9fb52b" providerId="AD" clId="Web-{54DACEF3-D2CD-65A4-36DB-20A19F612306}" dt="2018-11-13T14:28:40.846" v="4" actId="1076"/>
          <ac:picMkLst>
            <pc:docMk/>
            <pc:sldMk cId="1501347185" sldId="463"/>
            <ac:picMk id="2050" creationId="{00000000-0000-0000-0000-000000000000}"/>
          </ac:picMkLst>
        </pc:picChg>
      </pc:sldChg>
      <pc:sldChg chg="addSp modSp new mod setBg">
        <pc:chgData name="Ollanik, Jacob" userId="S::jacob.ollanik@tusd1.org::0cd7b08a-0efe-4f7d-b84e-5edfcd9fb52b" providerId="AD" clId="Web-{54DACEF3-D2CD-65A4-36DB-20A19F612306}" dt="2018-11-13T14:26:50.298" v="2"/>
        <pc:sldMkLst>
          <pc:docMk/>
          <pc:sldMk cId="365166410" sldId="506"/>
        </pc:sldMkLst>
        <pc:picChg chg="add mod">
          <ac:chgData name="Ollanik, Jacob" userId="S::jacob.ollanik@tusd1.org::0cd7b08a-0efe-4f7d-b84e-5edfcd9fb52b" providerId="AD" clId="Web-{54DACEF3-D2CD-65A4-36DB-20A19F612306}" dt="2018-11-13T14:26:50.298" v="2"/>
          <ac:picMkLst>
            <pc:docMk/>
            <pc:sldMk cId="365166410" sldId="506"/>
            <ac:picMk id="2" creationId="{85FE3267-ACF1-463B-A20E-3EF7F04B632E}"/>
          </ac:picMkLst>
        </pc:picChg>
      </pc:sldChg>
      <pc:sldChg chg="new del">
        <pc:chgData name="Ollanik, Jacob" userId="S::jacob.ollanik@tusd1.org::0cd7b08a-0efe-4f7d-b84e-5edfcd9fb52b" providerId="AD" clId="Web-{54DACEF3-D2CD-65A4-36DB-20A19F612306}" dt="2018-11-13T14:48:05.397" v="314"/>
        <pc:sldMkLst>
          <pc:docMk/>
          <pc:sldMk cId="1092258788" sldId="507"/>
        </pc:sldMkLst>
      </pc:sldChg>
      <pc:sldChg chg="addSp delSp modSp new">
        <pc:chgData name="Ollanik, Jacob" userId="S::jacob.ollanik@tusd1.org::0cd7b08a-0efe-4f7d-b84e-5edfcd9fb52b" providerId="AD" clId="Web-{54DACEF3-D2CD-65A4-36DB-20A19F612306}" dt="2018-11-13T14:45:40.740" v="288" actId="1076"/>
        <pc:sldMkLst>
          <pc:docMk/>
          <pc:sldMk cId="2377630613" sldId="508"/>
        </pc:sldMkLst>
        <pc:spChg chg="del">
          <ac:chgData name="Ollanik, Jacob" userId="S::jacob.ollanik@tusd1.org::0cd7b08a-0efe-4f7d-b84e-5edfcd9fb52b" providerId="AD" clId="Web-{54DACEF3-D2CD-65A4-36DB-20A19F612306}" dt="2018-11-13T14:38:35.019" v="38"/>
          <ac:spMkLst>
            <pc:docMk/>
            <pc:sldMk cId="2377630613" sldId="508"/>
            <ac:spMk id="2" creationId="{A61638D6-0B2B-4477-8CB4-A020C05FE9DC}"/>
          </ac:spMkLst>
        </pc:spChg>
        <pc:spChg chg="mod">
          <ac:chgData name="Ollanik, Jacob" userId="S::jacob.ollanik@tusd1.org::0cd7b08a-0efe-4f7d-b84e-5edfcd9fb52b" providerId="AD" clId="Web-{54DACEF3-D2CD-65A4-36DB-20A19F612306}" dt="2018-11-13T14:45:33.678" v="286" actId="1076"/>
          <ac:spMkLst>
            <pc:docMk/>
            <pc:sldMk cId="2377630613" sldId="508"/>
            <ac:spMk id="3" creationId="{C0B9927F-3CAC-436A-BFD4-96581C61EC81}"/>
          </ac:spMkLst>
        </pc:spChg>
        <pc:spChg chg="add mod">
          <ac:chgData name="Ollanik, Jacob" userId="S::jacob.ollanik@tusd1.org::0cd7b08a-0efe-4f7d-b84e-5edfcd9fb52b" providerId="AD" clId="Web-{54DACEF3-D2CD-65A4-36DB-20A19F612306}" dt="2018-11-13T14:44:44.412" v="281" actId="1076"/>
          <ac:spMkLst>
            <pc:docMk/>
            <pc:sldMk cId="2377630613" sldId="508"/>
            <ac:spMk id="4" creationId="{733D1EA6-7185-410A-AFAC-36FCD0DC3351}"/>
          </ac:spMkLst>
        </pc:spChg>
        <pc:picChg chg="add mod">
          <ac:chgData name="Ollanik, Jacob" userId="S::jacob.ollanik@tusd1.org::0cd7b08a-0efe-4f7d-b84e-5edfcd9fb52b" providerId="AD" clId="Web-{54DACEF3-D2CD-65A4-36DB-20A19F612306}" dt="2018-11-13T14:45:40.740" v="288" actId="1076"/>
          <ac:picMkLst>
            <pc:docMk/>
            <pc:sldMk cId="2377630613" sldId="508"/>
            <ac:picMk id="5" creationId="{4D7AD99C-3ED7-44B3-AB11-05E133330172}"/>
          </ac:picMkLst>
        </pc:picChg>
      </pc:sldChg>
      <pc:sldChg chg="addSp modSp new mod setBg">
        <pc:chgData name="Ollanik, Jacob" userId="S::jacob.ollanik@tusd1.org::0cd7b08a-0efe-4f7d-b84e-5edfcd9fb52b" providerId="AD" clId="Web-{54DACEF3-D2CD-65A4-36DB-20A19F612306}" dt="2018-11-13T14:45:55.772" v="291"/>
        <pc:sldMkLst>
          <pc:docMk/>
          <pc:sldMk cId="637221513" sldId="509"/>
        </pc:sldMkLst>
        <pc:picChg chg="add mod">
          <ac:chgData name="Ollanik, Jacob" userId="S::jacob.ollanik@tusd1.org::0cd7b08a-0efe-4f7d-b84e-5edfcd9fb52b" providerId="AD" clId="Web-{54DACEF3-D2CD-65A4-36DB-20A19F612306}" dt="2018-11-13T14:45:55.772" v="291"/>
          <ac:picMkLst>
            <pc:docMk/>
            <pc:sldMk cId="637221513" sldId="509"/>
            <ac:picMk id="2" creationId="{F2CC194A-BE43-43CE-B4DB-CBA71E023CA3}"/>
          </ac:picMkLst>
        </pc:picChg>
      </pc:sldChg>
      <pc:sldChg chg="modSp new">
        <pc:chgData name="Ollanik, Jacob" userId="S::jacob.ollanik@tusd1.org::0cd7b08a-0efe-4f7d-b84e-5edfcd9fb52b" providerId="AD" clId="Web-{54DACEF3-D2CD-65A4-36DB-20A19F612306}" dt="2018-11-13T14:51:39.616" v="448" actId="20577"/>
        <pc:sldMkLst>
          <pc:docMk/>
          <pc:sldMk cId="3021269276" sldId="510"/>
        </pc:sldMkLst>
        <pc:spChg chg="mod">
          <ac:chgData name="Ollanik, Jacob" userId="S::jacob.ollanik@tusd1.org::0cd7b08a-0efe-4f7d-b84e-5edfcd9fb52b" providerId="AD" clId="Web-{54DACEF3-D2CD-65A4-36DB-20A19F612306}" dt="2018-11-13T14:49:59.179" v="363" actId="1076"/>
          <ac:spMkLst>
            <pc:docMk/>
            <pc:sldMk cId="3021269276" sldId="510"/>
            <ac:spMk id="2" creationId="{E7B33001-4D0F-43DD-9558-0E83D20DCCD8}"/>
          </ac:spMkLst>
        </pc:spChg>
        <pc:spChg chg="mod">
          <ac:chgData name="Ollanik, Jacob" userId="S::jacob.ollanik@tusd1.org::0cd7b08a-0efe-4f7d-b84e-5edfcd9fb52b" providerId="AD" clId="Web-{54DACEF3-D2CD-65A4-36DB-20A19F612306}" dt="2018-11-13T14:51:39.616" v="448" actId="20577"/>
          <ac:spMkLst>
            <pc:docMk/>
            <pc:sldMk cId="3021269276" sldId="510"/>
            <ac:spMk id="3" creationId="{AF1FD062-A6A0-47BE-91EC-22E0F97BD198}"/>
          </ac:spMkLst>
        </pc:spChg>
      </pc:sldChg>
    </pc:docChg>
  </pc:docChgLst>
  <pc:docChgLst>
    <pc:chgData name="Ollanik, Jacob" userId="S::jacob.ollanik@tusd1.org::0cd7b08a-0efe-4f7d-b84e-5edfcd9fb52b" providerId="AD" clId="Web-{730462E2-6900-05C9-5329-CE1260D96208}"/>
    <pc:docChg chg="modSld">
      <pc:chgData name="Ollanik, Jacob" userId="S::jacob.ollanik@tusd1.org::0cd7b08a-0efe-4f7d-b84e-5edfcd9fb52b" providerId="AD" clId="Web-{730462E2-6900-05C9-5329-CE1260D96208}" dt="2018-11-14T20:34:33.371" v="17" actId="20577"/>
      <pc:docMkLst>
        <pc:docMk/>
      </pc:docMkLst>
      <pc:sldChg chg="modSp">
        <pc:chgData name="Ollanik, Jacob" userId="S::jacob.ollanik@tusd1.org::0cd7b08a-0efe-4f7d-b84e-5edfcd9fb52b" providerId="AD" clId="Web-{730462E2-6900-05C9-5329-CE1260D96208}" dt="2018-11-14T20:31:39.098" v="10" actId="20577"/>
        <pc:sldMkLst>
          <pc:docMk/>
          <pc:sldMk cId="3051989541" sldId="453"/>
        </pc:sldMkLst>
        <pc:spChg chg="mod">
          <ac:chgData name="Ollanik, Jacob" userId="S::jacob.ollanik@tusd1.org::0cd7b08a-0efe-4f7d-b84e-5edfcd9fb52b" providerId="AD" clId="Web-{730462E2-6900-05C9-5329-CE1260D96208}" dt="2018-11-14T20:31:39.098" v="10" actId="20577"/>
          <ac:spMkLst>
            <pc:docMk/>
            <pc:sldMk cId="3051989541" sldId="453"/>
            <ac:spMk id="3" creationId="{00000000-0000-0000-0000-000000000000}"/>
          </ac:spMkLst>
        </pc:spChg>
      </pc:sldChg>
      <pc:sldChg chg="modSp">
        <pc:chgData name="Ollanik, Jacob" userId="S::jacob.ollanik@tusd1.org::0cd7b08a-0efe-4f7d-b84e-5edfcd9fb52b" providerId="AD" clId="Web-{730462E2-6900-05C9-5329-CE1260D96208}" dt="2018-11-14T20:34:33.371" v="16" actId="20577"/>
        <pc:sldMkLst>
          <pc:docMk/>
          <pc:sldMk cId="2225268625" sldId="456"/>
        </pc:sldMkLst>
        <pc:spChg chg="mod">
          <ac:chgData name="Ollanik, Jacob" userId="S::jacob.ollanik@tusd1.org::0cd7b08a-0efe-4f7d-b84e-5edfcd9fb52b" providerId="AD" clId="Web-{730462E2-6900-05C9-5329-CE1260D96208}" dt="2018-11-14T20:34:33.371" v="16" actId="20577"/>
          <ac:spMkLst>
            <pc:docMk/>
            <pc:sldMk cId="2225268625" sldId="456"/>
            <ac:spMk id="3" creationId="{00000000-0000-0000-0000-000000000000}"/>
          </ac:spMkLst>
        </pc:spChg>
      </pc:sldChg>
    </pc:docChg>
  </pc:docChgLst>
  <pc:docChgLst>
    <pc:chgData name="Ollanik, Jacob" userId="S::jacob.ollanik@tusd1.org::0cd7b08a-0efe-4f7d-b84e-5edfcd9fb52b" providerId="AD" clId="Web-{C26653D9-659A-4805-AB81-3B033B918B0F}"/>
    <pc:docChg chg="delSld">
      <pc:chgData name="Ollanik, Jacob" userId="S::jacob.ollanik@tusd1.org::0cd7b08a-0efe-4f7d-b84e-5edfcd9fb52b" providerId="AD" clId="Web-{C26653D9-659A-4805-AB81-3B033B918B0F}" dt="2018-11-11T21:10:41.234" v="3"/>
      <pc:docMkLst>
        <pc:docMk/>
      </pc:docMkLst>
      <pc:sldChg chg="del">
        <pc:chgData name="Ollanik, Jacob" userId="S::jacob.ollanik@tusd1.org::0cd7b08a-0efe-4f7d-b84e-5edfcd9fb52b" providerId="AD" clId="Web-{C26653D9-659A-4805-AB81-3B033B918B0F}" dt="2018-11-11T21:10:41.234" v="3"/>
        <pc:sldMkLst>
          <pc:docMk/>
          <pc:sldMk cId="3264838467" sldId="438"/>
        </pc:sldMkLst>
      </pc:sldChg>
      <pc:sldChg chg="del">
        <pc:chgData name="Ollanik, Jacob" userId="S::jacob.ollanik@tusd1.org::0cd7b08a-0efe-4f7d-b84e-5edfcd9fb52b" providerId="AD" clId="Web-{C26653D9-659A-4805-AB81-3B033B918B0F}" dt="2018-11-11T21:10:39.890" v="2"/>
        <pc:sldMkLst>
          <pc:docMk/>
          <pc:sldMk cId="1479681681" sldId="441"/>
        </pc:sldMkLst>
      </pc:sldChg>
      <pc:sldChg chg="del">
        <pc:chgData name="Ollanik, Jacob" userId="S::jacob.ollanik@tusd1.org::0cd7b08a-0efe-4f7d-b84e-5edfcd9fb52b" providerId="AD" clId="Web-{C26653D9-659A-4805-AB81-3B033B918B0F}" dt="2018-11-11T21:10:38.640" v="1"/>
        <pc:sldMkLst>
          <pc:docMk/>
          <pc:sldMk cId="2791827253" sldId="442"/>
        </pc:sldMkLst>
      </pc:sldChg>
      <pc:sldChg chg="del">
        <pc:chgData name="Ollanik, Jacob" userId="S::jacob.ollanik@tusd1.org::0cd7b08a-0efe-4f7d-b84e-5edfcd9fb52b" providerId="AD" clId="Web-{C26653D9-659A-4805-AB81-3B033B918B0F}" dt="2018-11-11T21:10:36.562" v="0"/>
        <pc:sldMkLst>
          <pc:docMk/>
          <pc:sldMk cId="1639956079" sldId="443"/>
        </pc:sldMkLst>
      </pc:sldChg>
    </pc:docChg>
  </pc:docChgLst>
  <pc:docChgLst>
    <pc:chgData name="Ollanik, Jacob" userId="S::jacob.ollanik@tusd1.org::0cd7b08a-0efe-4f7d-b84e-5edfcd9fb52b" providerId="AD" clId="Web-{B8001A92-C41B-1CF9-1073-B176C9E41624}"/>
    <pc:docChg chg="addSld delSld modSld">
      <pc:chgData name="Ollanik, Jacob" userId="S::jacob.ollanik@tusd1.org::0cd7b08a-0efe-4f7d-b84e-5edfcd9fb52b" providerId="AD" clId="Web-{B8001A92-C41B-1CF9-1073-B176C9E41624}" dt="2018-10-30T21:15:45.034" v="36" actId="20577"/>
      <pc:docMkLst>
        <pc:docMk/>
      </pc:docMkLst>
      <pc:sldChg chg="modSp">
        <pc:chgData name="Ollanik, Jacob" userId="S::jacob.ollanik@tusd1.org::0cd7b08a-0efe-4f7d-b84e-5edfcd9fb52b" providerId="AD" clId="Web-{B8001A92-C41B-1CF9-1073-B176C9E41624}" dt="2018-10-30T21:15:45.034" v="36" actId="20577"/>
        <pc:sldMkLst>
          <pc:docMk/>
          <pc:sldMk cId="500914739" sldId="270"/>
        </pc:sldMkLst>
        <pc:spChg chg="mod">
          <ac:chgData name="Ollanik, Jacob" userId="S::jacob.ollanik@tusd1.org::0cd7b08a-0efe-4f7d-b84e-5edfcd9fb52b" providerId="AD" clId="Web-{B8001A92-C41B-1CF9-1073-B176C9E41624}" dt="2018-10-30T21:15:45.034" v="36" actId="20577"/>
          <ac:spMkLst>
            <pc:docMk/>
            <pc:sldMk cId="500914739" sldId="270"/>
            <ac:spMk id="3" creationId="{00000000-0000-0000-0000-000000000000}"/>
          </ac:spMkLst>
        </pc:spChg>
      </pc:sldChg>
      <pc:sldChg chg="del">
        <pc:chgData name="Ollanik, Jacob" userId="S::jacob.ollanik@tusd1.org::0cd7b08a-0efe-4f7d-b84e-5edfcd9fb52b" providerId="AD" clId="Web-{B8001A92-C41B-1CF9-1073-B176C9E41624}" dt="2018-10-30T21:13:49.081" v="0"/>
        <pc:sldMkLst>
          <pc:docMk/>
          <pc:sldMk cId="1249136249" sldId="283"/>
        </pc:sldMkLst>
      </pc:sldChg>
      <pc:sldChg chg="modSp">
        <pc:chgData name="Ollanik, Jacob" userId="S::jacob.ollanik@tusd1.org::0cd7b08a-0efe-4f7d-b84e-5edfcd9fb52b" providerId="AD" clId="Web-{B8001A92-C41B-1CF9-1073-B176C9E41624}" dt="2018-10-30T21:13:52.878" v="3" actId="20577"/>
        <pc:sldMkLst>
          <pc:docMk/>
          <pc:sldMk cId="4031305088" sldId="284"/>
        </pc:sldMkLst>
        <pc:spChg chg="mod">
          <ac:chgData name="Ollanik, Jacob" userId="S::jacob.ollanik@tusd1.org::0cd7b08a-0efe-4f7d-b84e-5edfcd9fb52b" providerId="AD" clId="Web-{B8001A92-C41B-1CF9-1073-B176C9E41624}" dt="2018-10-30T21:13:52.878" v="3" actId="20577"/>
          <ac:spMkLst>
            <pc:docMk/>
            <pc:sldMk cId="4031305088" sldId="284"/>
            <ac:spMk id="2" creationId="{00000000-0000-0000-0000-000000000000}"/>
          </ac:spMkLst>
        </pc:spChg>
      </pc:sldChg>
      <pc:sldChg chg="modSp">
        <pc:chgData name="Ollanik, Jacob" userId="S::jacob.ollanik@tusd1.org::0cd7b08a-0efe-4f7d-b84e-5edfcd9fb52b" providerId="AD" clId="Web-{B8001A92-C41B-1CF9-1073-B176C9E41624}" dt="2018-10-30T21:13:57.878" v="8" actId="20577"/>
        <pc:sldMkLst>
          <pc:docMk/>
          <pc:sldMk cId="2618340181" sldId="287"/>
        </pc:sldMkLst>
        <pc:spChg chg="mod">
          <ac:chgData name="Ollanik, Jacob" userId="S::jacob.ollanik@tusd1.org::0cd7b08a-0efe-4f7d-b84e-5edfcd9fb52b" providerId="AD" clId="Web-{B8001A92-C41B-1CF9-1073-B176C9E41624}" dt="2018-10-30T21:13:57.878" v="8" actId="20577"/>
          <ac:spMkLst>
            <pc:docMk/>
            <pc:sldMk cId="2618340181" sldId="287"/>
            <ac:spMk id="3" creationId="{00000000-0000-0000-0000-000000000000}"/>
          </ac:spMkLst>
        </pc:spChg>
      </pc:sldChg>
      <pc:sldChg chg="modSp">
        <pc:chgData name="Ollanik, Jacob" userId="S::jacob.ollanik@tusd1.org::0cd7b08a-0efe-4f7d-b84e-5edfcd9fb52b" providerId="AD" clId="Web-{B8001A92-C41B-1CF9-1073-B176C9E41624}" dt="2018-10-30T21:14:14.503" v="13" actId="20577"/>
        <pc:sldMkLst>
          <pc:docMk/>
          <pc:sldMk cId="2581269050" sldId="296"/>
        </pc:sldMkLst>
        <pc:spChg chg="mod">
          <ac:chgData name="Ollanik, Jacob" userId="S::jacob.ollanik@tusd1.org::0cd7b08a-0efe-4f7d-b84e-5edfcd9fb52b" providerId="AD" clId="Web-{B8001A92-C41B-1CF9-1073-B176C9E41624}" dt="2018-10-30T21:14:14.503" v="13" actId="20577"/>
          <ac:spMkLst>
            <pc:docMk/>
            <pc:sldMk cId="2581269050" sldId="296"/>
            <ac:spMk id="2" creationId="{00000000-0000-0000-0000-000000000000}"/>
          </ac:spMkLst>
        </pc:spChg>
      </pc:sldChg>
      <pc:sldChg chg="modSp add">
        <pc:chgData name="Ollanik, Jacob" userId="S::jacob.ollanik@tusd1.org::0cd7b08a-0efe-4f7d-b84e-5edfcd9fb52b" providerId="AD" clId="Web-{B8001A92-C41B-1CF9-1073-B176C9E41624}" dt="2018-10-30T21:14:28.690" v="18" actId="20577"/>
        <pc:sldMkLst>
          <pc:docMk/>
          <pc:sldMk cId="1249136249" sldId="484"/>
        </pc:sldMkLst>
        <pc:spChg chg="mod">
          <ac:chgData name="Ollanik, Jacob" userId="S::jacob.ollanik@tusd1.org::0cd7b08a-0efe-4f7d-b84e-5edfcd9fb52b" providerId="AD" clId="Web-{B8001A92-C41B-1CF9-1073-B176C9E41624}" dt="2018-10-30T21:14:28.690" v="18" actId="20577"/>
          <ac:spMkLst>
            <pc:docMk/>
            <pc:sldMk cId="1249136249" sldId="484"/>
            <ac:spMk id="2" creationId="{00000000-0000-0000-0000-000000000000}"/>
          </ac:spMkLst>
        </pc:spChg>
      </pc:sldChg>
    </pc:docChg>
  </pc:docChgLst>
  <pc:docChgLst>
    <pc:chgData name="Ollanik, Jacob" userId="S::jacob.ollanik@tusd1.org::0cd7b08a-0efe-4f7d-b84e-5edfcd9fb52b" providerId="AD" clId="Web-{092FDCDC-BAAB-88F3-F21F-F33CA329DEB7}"/>
    <pc:docChg chg="modSld">
      <pc:chgData name="Ollanik, Jacob" userId="S::jacob.ollanik@tusd1.org::0cd7b08a-0efe-4f7d-b84e-5edfcd9fb52b" providerId="AD" clId="Web-{092FDCDC-BAAB-88F3-F21F-F33CA329DEB7}" dt="2018-10-31T20:58:16.155" v="9" actId="20577"/>
      <pc:docMkLst>
        <pc:docMk/>
      </pc:docMkLst>
      <pc:sldChg chg="modSp">
        <pc:chgData name="Ollanik, Jacob" userId="S::jacob.ollanik@tusd1.org::0cd7b08a-0efe-4f7d-b84e-5edfcd9fb52b" providerId="AD" clId="Web-{092FDCDC-BAAB-88F3-F21F-F33CA329DEB7}" dt="2018-10-31T20:51:12.937" v="0" actId="20577"/>
        <pc:sldMkLst>
          <pc:docMk/>
          <pc:sldMk cId="1643291241" sldId="293"/>
        </pc:sldMkLst>
        <pc:spChg chg="mod">
          <ac:chgData name="Ollanik, Jacob" userId="S::jacob.ollanik@tusd1.org::0cd7b08a-0efe-4f7d-b84e-5edfcd9fb52b" providerId="AD" clId="Web-{092FDCDC-BAAB-88F3-F21F-F33CA329DEB7}" dt="2018-10-31T20:51:12.937" v="0" actId="20577"/>
          <ac:spMkLst>
            <pc:docMk/>
            <pc:sldMk cId="1643291241" sldId="293"/>
            <ac:spMk id="2" creationId="{00000000-0000-0000-0000-000000000000}"/>
          </ac:spMkLst>
        </pc:spChg>
      </pc:sldChg>
      <pc:sldChg chg="modSp">
        <pc:chgData name="Ollanik, Jacob" userId="S::jacob.ollanik@tusd1.org::0cd7b08a-0efe-4f7d-b84e-5edfcd9fb52b" providerId="AD" clId="Web-{092FDCDC-BAAB-88F3-F21F-F33CA329DEB7}" dt="2018-10-31T20:58:14.264" v="7" actId="20577"/>
        <pc:sldMkLst>
          <pc:docMk/>
          <pc:sldMk cId="2581269050" sldId="296"/>
        </pc:sldMkLst>
        <pc:spChg chg="mod">
          <ac:chgData name="Ollanik, Jacob" userId="S::jacob.ollanik@tusd1.org::0cd7b08a-0efe-4f7d-b84e-5edfcd9fb52b" providerId="AD" clId="Web-{092FDCDC-BAAB-88F3-F21F-F33CA329DEB7}" dt="2018-10-31T20:58:14.264" v="7" actId="20577"/>
          <ac:spMkLst>
            <pc:docMk/>
            <pc:sldMk cId="2581269050" sldId="296"/>
            <ac:spMk id="2"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8-11-01T18:30:48.996" idx="1">
    <p:pos x="10" y="10"/>
    <p:text>Use images as stimuli for bellwork and discussions
</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187C2D-3DEC-47D8-B94B-81A63086D209}" type="datetimeFigureOut">
              <a:rPr lang="en-US" smtClean="0"/>
              <a:t>4/1/2019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BDCFC4-36C9-44E3-8E34-E7DC67BFFA2C}" type="slidenum">
              <a:rPr lang="en-US" smtClean="0"/>
              <a:t>‹#›</a:t>
            </a:fld>
            <a:endParaRPr lang="en-US"/>
          </a:p>
        </p:txBody>
      </p:sp>
    </p:spTree>
    <p:extLst>
      <p:ext uri="{BB962C8B-B14F-4D97-AF65-F5344CB8AC3E}">
        <p14:creationId xmlns:p14="http://schemas.microsoft.com/office/powerpoint/2010/main" val="1134424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https://www.youtube.com/watch?v=iWDKsHm6gTA</a:t>
            </a:r>
          </a:p>
        </p:txBody>
      </p:sp>
      <p:sp>
        <p:nvSpPr>
          <p:cNvPr id="4" name="Slide Number Placeholder 3"/>
          <p:cNvSpPr>
            <a:spLocks noGrp="1"/>
          </p:cNvSpPr>
          <p:nvPr>
            <p:ph type="sldNum" sz="quarter" idx="10"/>
          </p:nvPr>
        </p:nvSpPr>
        <p:spPr/>
        <p:txBody>
          <a:bodyPr/>
          <a:lstStyle/>
          <a:p>
            <a:fld id="{E8BDCFC4-36C9-44E3-8E34-E7DC67BFFA2C}" type="slidenum">
              <a:rPr lang="en-US" smtClean="0"/>
              <a:t>19</a:t>
            </a:fld>
            <a:endParaRPr lang="en-US"/>
          </a:p>
        </p:txBody>
      </p:sp>
    </p:spTree>
    <p:extLst>
      <p:ext uri="{BB962C8B-B14F-4D97-AF65-F5344CB8AC3E}">
        <p14:creationId xmlns:p14="http://schemas.microsoft.com/office/powerpoint/2010/main" val="2526694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https://www.youtube.com/watch?v=RVnJ4odvlHc</a:t>
            </a:r>
          </a:p>
        </p:txBody>
      </p:sp>
      <p:sp>
        <p:nvSpPr>
          <p:cNvPr id="4" name="Slide Number Placeholder 3"/>
          <p:cNvSpPr>
            <a:spLocks noGrp="1"/>
          </p:cNvSpPr>
          <p:nvPr>
            <p:ph type="sldNum" sz="quarter" idx="10"/>
          </p:nvPr>
        </p:nvSpPr>
        <p:spPr/>
        <p:txBody>
          <a:bodyPr/>
          <a:lstStyle/>
          <a:p>
            <a:fld id="{E8BDCFC4-36C9-44E3-8E34-E7DC67BFFA2C}" type="slidenum">
              <a:rPr lang="en-US" smtClean="0"/>
              <a:t>106</a:t>
            </a:fld>
            <a:endParaRPr lang="en-US"/>
          </a:p>
        </p:txBody>
      </p:sp>
    </p:spTree>
    <p:extLst>
      <p:ext uri="{BB962C8B-B14F-4D97-AF65-F5344CB8AC3E}">
        <p14:creationId xmlns:p14="http://schemas.microsoft.com/office/powerpoint/2010/main" val="3069698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https://www.youtube.com/watch?v=OaolMcl8v0I</a:t>
            </a:r>
          </a:p>
        </p:txBody>
      </p:sp>
      <p:sp>
        <p:nvSpPr>
          <p:cNvPr id="4" name="Slide Number Placeholder 3"/>
          <p:cNvSpPr>
            <a:spLocks noGrp="1"/>
          </p:cNvSpPr>
          <p:nvPr>
            <p:ph type="sldNum" sz="quarter" idx="10"/>
          </p:nvPr>
        </p:nvSpPr>
        <p:spPr/>
        <p:txBody>
          <a:bodyPr/>
          <a:lstStyle/>
          <a:p>
            <a:fld id="{E8BDCFC4-36C9-44E3-8E34-E7DC67BFFA2C}" type="slidenum">
              <a:rPr lang="en-US" smtClean="0"/>
              <a:t>143</a:t>
            </a:fld>
            <a:endParaRPr lang="en-US"/>
          </a:p>
        </p:txBody>
      </p:sp>
    </p:spTree>
    <p:extLst>
      <p:ext uri="{BB962C8B-B14F-4D97-AF65-F5344CB8AC3E}">
        <p14:creationId xmlns:p14="http://schemas.microsoft.com/office/powerpoint/2010/main" val="1146586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https://www.ted.com/talks/jamila_lyiscott_3_ways_to_speak_english</a:t>
            </a:r>
            <a:endParaRPr lang="en-US"/>
          </a:p>
        </p:txBody>
      </p:sp>
      <p:sp>
        <p:nvSpPr>
          <p:cNvPr id="4" name="Slide Number Placeholder 3"/>
          <p:cNvSpPr>
            <a:spLocks noGrp="1"/>
          </p:cNvSpPr>
          <p:nvPr>
            <p:ph type="sldNum" sz="quarter" idx="10"/>
          </p:nvPr>
        </p:nvSpPr>
        <p:spPr/>
        <p:txBody>
          <a:bodyPr/>
          <a:lstStyle/>
          <a:p>
            <a:fld id="{E8BDCFC4-36C9-44E3-8E34-E7DC67BFFA2C}" type="slidenum">
              <a:rPr lang="en-US" smtClean="0"/>
              <a:t>145</a:t>
            </a:fld>
            <a:endParaRPr lang="en-US"/>
          </a:p>
        </p:txBody>
      </p:sp>
    </p:spTree>
    <p:extLst>
      <p:ext uri="{BB962C8B-B14F-4D97-AF65-F5344CB8AC3E}">
        <p14:creationId xmlns:p14="http://schemas.microsoft.com/office/powerpoint/2010/main" val="4285246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E8BDCFC4-36C9-44E3-8E34-E7DC67BFFA2C}" type="slidenum">
              <a:rPr lang="en-US" smtClean="0"/>
              <a:t>148</a:t>
            </a:fld>
            <a:endParaRPr lang="en-US"/>
          </a:p>
        </p:txBody>
      </p:sp>
    </p:spTree>
    <p:extLst>
      <p:ext uri="{BB962C8B-B14F-4D97-AF65-F5344CB8AC3E}">
        <p14:creationId xmlns:p14="http://schemas.microsoft.com/office/powerpoint/2010/main" val="3023950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https://www.youtube.com/watch?v=YEaSxhcns7Y</a:t>
            </a:r>
          </a:p>
        </p:txBody>
      </p:sp>
      <p:sp>
        <p:nvSpPr>
          <p:cNvPr id="4" name="Slide Number Placeholder 3"/>
          <p:cNvSpPr>
            <a:spLocks noGrp="1"/>
          </p:cNvSpPr>
          <p:nvPr>
            <p:ph type="sldNum" sz="quarter" idx="10"/>
          </p:nvPr>
        </p:nvSpPr>
        <p:spPr/>
        <p:txBody>
          <a:bodyPr/>
          <a:lstStyle/>
          <a:p>
            <a:fld id="{E8BDCFC4-36C9-44E3-8E34-E7DC67BFFA2C}" type="slidenum">
              <a:rPr lang="en-US" smtClean="0"/>
              <a:t>47</a:t>
            </a:fld>
            <a:endParaRPr lang="en-US"/>
          </a:p>
        </p:txBody>
      </p:sp>
    </p:spTree>
    <p:extLst>
      <p:ext uri="{BB962C8B-B14F-4D97-AF65-F5344CB8AC3E}">
        <p14:creationId xmlns:p14="http://schemas.microsoft.com/office/powerpoint/2010/main" val="3369549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https://www.youtube.com/watch?v=Km9-DiFaxpU</a:t>
            </a:r>
          </a:p>
        </p:txBody>
      </p:sp>
      <p:sp>
        <p:nvSpPr>
          <p:cNvPr id="4" name="Slide Number Placeholder 3"/>
          <p:cNvSpPr>
            <a:spLocks noGrp="1"/>
          </p:cNvSpPr>
          <p:nvPr>
            <p:ph type="sldNum" sz="quarter" idx="10"/>
          </p:nvPr>
        </p:nvSpPr>
        <p:spPr/>
        <p:txBody>
          <a:bodyPr/>
          <a:lstStyle/>
          <a:p>
            <a:fld id="{E8BDCFC4-36C9-44E3-8E34-E7DC67BFFA2C}" type="slidenum">
              <a:rPr lang="en-US" smtClean="0"/>
              <a:t>55</a:t>
            </a:fld>
            <a:endParaRPr lang="en-US"/>
          </a:p>
        </p:txBody>
      </p:sp>
    </p:spTree>
    <p:extLst>
      <p:ext uri="{BB962C8B-B14F-4D97-AF65-F5344CB8AC3E}">
        <p14:creationId xmlns:p14="http://schemas.microsoft.com/office/powerpoint/2010/main" val="1126326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DD3593-0D2F-488A-B2E4-3D6501C222BD}" type="slidenum">
              <a:rPr lang="en-US" smtClean="0"/>
              <a:t>58</a:t>
            </a:fld>
            <a:endParaRPr lang="en-US"/>
          </a:p>
        </p:txBody>
      </p:sp>
    </p:spTree>
    <p:extLst>
      <p:ext uri="{BB962C8B-B14F-4D97-AF65-F5344CB8AC3E}">
        <p14:creationId xmlns:p14="http://schemas.microsoft.com/office/powerpoint/2010/main" val="948132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1st Period Here</a:t>
            </a:r>
            <a:endParaRPr lang="en-US"/>
          </a:p>
        </p:txBody>
      </p:sp>
      <p:sp>
        <p:nvSpPr>
          <p:cNvPr id="4" name="Slide Number Placeholder 3"/>
          <p:cNvSpPr>
            <a:spLocks noGrp="1"/>
          </p:cNvSpPr>
          <p:nvPr>
            <p:ph type="sldNum" sz="quarter" idx="5"/>
          </p:nvPr>
        </p:nvSpPr>
        <p:spPr/>
        <p:txBody>
          <a:bodyPr/>
          <a:lstStyle/>
          <a:p>
            <a:fld id="{E8BDCFC4-36C9-44E3-8E34-E7DC67BFFA2C}" type="slidenum">
              <a:rPr lang="en-US" smtClean="0"/>
              <a:t>62</a:t>
            </a:fld>
            <a:endParaRPr lang="en-US"/>
          </a:p>
        </p:txBody>
      </p:sp>
    </p:spTree>
    <p:extLst>
      <p:ext uri="{BB962C8B-B14F-4D97-AF65-F5344CB8AC3E}">
        <p14:creationId xmlns:p14="http://schemas.microsoft.com/office/powerpoint/2010/main" val="3939693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https://www.youtube.com/watch?v=4HLYe31MBrg</a:t>
            </a:r>
          </a:p>
        </p:txBody>
      </p:sp>
      <p:sp>
        <p:nvSpPr>
          <p:cNvPr id="4" name="Slide Number Placeholder 3"/>
          <p:cNvSpPr>
            <a:spLocks noGrp="1"/>
          </p:cNvSpPr>
          <p:nvPr>
            <p:ph type="sldNum" sz="quarter" idx="10"/>
          </p:nvPr>
        </p:nvSpPr>
        <p:spPr/>
        <p:txBody>
          <a:bodyPr/>
          <a:lstStyle/>
          <a:p>
            <a:fld id="{E8BDCFC4-36C9-44E3-8E34-E7DC67BFFA2C}" type="slidenum">
              <a:rPr lang="en-US" smtClean="0"/>
              <a:t>84</a:t>
            </a:fld>
            <a:endParaRPr lang="en-US"/>
          </a:p>
        </p:txBody>
      </p:sp>
    </p:spTree>
    <p:extLst>
      <p:ext uri="{BB962C8B-B14F-4D97-AF65-F5344CB8AC3E}">
        <p14:creationId xmlns:p14="http://schemas.microsoft.com/office/powerpoint/2010/main" val="1359022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https://www.youtube.com/watch?v=LakigMiP63k</a:t>
            </a:r>
            <a:endParaRPr lang="en-US"/>
          </a:p>
        </p:txBody>
      </p:sp>
      <p:sp>
        <p:nvSpPr>
          <p:cNvPr id="4" name="Slide Number Placeholder 3"/>
          <p:cNvSpPr>
            <a:spLocks noGrp="1"/>
          </p:cNvSpPr>
          <p:nvPr>
            <p:ph type="sldNum" sz="quarter" idx="10"/>
          </p:nvPr>
        </p:nvSpPr>
        <p:spPr/>
        <p:txBody>
          <a:bodyPr/>
          <a:lstStyle/>
          <a:p>
            <a:fld id="{E8BDCFC4-36C9-44E3-8E34-E7DC67BFFA2C}" type="slidenum">
              <a:rPr lang="en-US" smtClean="0"/>
              <a:t>92</a:t>
            </a:fld>
            <a:endParaRPr lang="en-US"/>
          </a:p>
        </p:txBody>
      </p:sp>
    </p:spTree>
    <p:extLst>
      <p:ext uri="{BB962C8B-B14F-4D97-AF65-F5344CB8AC3E}">
        <p14:creationId xmlns:p14="http://schemas.microsoft.com/office/powerpoint/2010/main" val="860058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https://www.youtube.com/watch?v=OaolMcl8v0I</a:t>
            </a:r>
          </a:p>
        </p:txBody>
      </p:sp>
      <p:sp>
        <p:nvSpPr>
          <p:cNvPr id="4" name="Slide Number Placeholder 3"/>
          <p:cNvSpPr>
            <a:spLocks noGrp="1"/>
          </p:cNvSpPr>
          <p:nvPr>
            <p:ph type="sldNum" sz="quarter" idx="10"/>
          </p:nvPr>
        </p:nvSpPr>
        <p:spPr/>
        <p:txBody>
          <a:bodyPr/>
          <a:lstStyle/>
          <a:p>
            <a:fld id="{E8BDCFC4-36C9-44E3-8E34-E7DC67BFFA2C}" type="slidenum">
              <a:rPr lang="en-US" smtClean="0"/>
              <a:t>99</a:t>
            </a:fld>
            <a:endParaRPr lang="en-US"/>
          </a:p>
        </p:txBody>
      </p:sp>
    </p:spTree>
    <p:extLst>
      <p:ext uri="{BB962C8B-B14F-4D97-AF65-F5344CB8AC3E}">
        <p14:creationId xmlns:p14="http://schemas.microsoft.com/office/powerpoint/2010/main" val="3254999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https://www.ted.com/talks/jamila_lyiscott_3_ways_to_speak_english</a:t>
            </a:r>
            <a:endParaRPr lang="en-US"/>
          </a:p>
        </p:txBody>
      </p:sp>
      <p:sp>
        <p:nvSpPr>
          <p:cNvPr id="4" name="Slide Number Placeholder 3"/>
          <p:cNvSpPr>
            <a:spLocks noGrp="1"/>
          </p:cNvSpPr>
          <p:nvPr>
            <p:ph type="sldNum" sz="quarter" idx="10"/>
          </p:nvPr>
        </p:nvSpPr>
        <p:spPr/>
        <p:txBody>
          <a:bodyPr/>
          <a:lstStyle/>
          <a:p>
            <a:fld id="{E8BDCFC4-36C9-44E3-8E34-E7DC67BFFA2C}" type="slidenum">
              <a:rPr lang="en-US" smtClean="0"/>
              <a:t>101</a:t>
            </a:fld>
            <a:endParaRPr lang="en-US"/>
          </a:p>
        </p:txBody>
      </p:sp>
    </p:spTree>
    <p:extLst>
      <p:ext uri="{BB962C8B-B14F-4D97-AF65-F5344CB8AC3E}">
        <p14:creationId xmlns:p14="http://schemas.microsoft.com/office/powerpoint/2010/main" val="1625723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C2E4AF-2DF0-4DE9-A140-24EC2CAE13AB}"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9F72F-7770-4B17-9A30-BE075F22B03C}" type="slidenum">
              <a:rPr lang="en-US" smtClean="0"/>
              <a:t>‹#›</a:t>
            </a:fld>
            <a:endParaRPr lang="en-US"/>
          </a:p>
        </p:txBody>
      </p:sp>
    </p:spTree>
    <p:extLst>
      <p:ext uri="{BB962C8B-B14F-4D97-AF65-F5344CB8AC3E}">
        <p14:creationId xmlns:p14="http://schemas.microsoft.com/office/powerpoint/2010/main" val="3542800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C2E4AF-2DF0-4DE9-A140-24EC2CAE13AB}"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9F72F-7770-4B17-9A30-BE075F22B03C}" type="slidenum">
              <a:rPr lang="en-US" smtClean="0"/>
              <a:t>‹#›</a:t>
            </a:fld>
            <a:endParaRPr lang="en-US"/>
          </a:p>
        </p:txBody>
      </p:sp>
    </p:spTree>
    <p:extLst>
      <p:ext uri="{BB962C8B-B14F-4D97-AF65-F5344CB8AC3E}">
        <p14:creationId xmlns:p14="http://schemas.microsoft.com/office/powerpoint/2010/main" val="1347499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C2E4AF-2DF0-4DE9-A140-24EC2CAE13AB}"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9F72F-7770-4B17-9A30-BE075F22B03C}" type="slidenum">
              <a:rPr lang="en-US" smtClean="0"/>
              <a:t>‹#›</a:t>
            </a:fld>
            <a:endParaRPr lang="en-US"/>
          </a:p>
        </p:txBody>
      </p:sp>
    </p:spTree>
    <p:extLst>
      <p:ext uri="{BB962C8B-B14F-4D97-AF65-F5344CB8AC3E}">
        <p14:creationId xmlns:p14="http://schemas.microsoft.com/office/powerpoint/2010/main" val="815892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C2E4AF-2DF0-4DE9-A140-24EC2CAE13AB}"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9F72F-7770-4B17-9A30-BE075F22B03C}" type="slidenum">
              <a:rPr lang="en-US" smtClean="0"/>
              <a:t>‹#›</a:t>
            </a:fld>
            <a:endParaRPr lang="en-US"/>
          </a:p>
        </p:txBody>
      </p:sp>
    </p:spTree>
    <p:extLst>
      <p:ext uri="{BB962C8B-B14F-4D97-AF65-F5344CB8AC3E}">
        <p14:creationId xmlns:p14="http://schemas.microsoft.com/office/powerpoint/2010/main" val="1046425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C2E4AF-2DF0-4DE9-A140-24EC2CAE13AB}" type="datetimeFigureOut">
              <a:rPr lang="en-US" smtClean="0"/>
              <a:t>4/1/2019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9F72F-7770-4B17-9A30-BE075F22B03C}" type="slidenum">
              <a:rPr lang="en-US" smtClean="0"/>
              <a:t>‹#›</a:t>
            </a:fld>
            <a:endParaRPr lang="en-US"/>
          </a:p>
        </p:txBody>
      </p:sp>
    </p:spTree>
    <p:extLst>
      <p:ext uri="{BB962C8B-B14F-4D97-AF65-F5344CB8AC3E}">
        <p14:creationId xmlns:p14="http://schemas.microsoft.com/office/powerpoint/2010/main" val="3109565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C2E4AF-2DF0-4DE9-A140-24EC2CAE13AB}" type="datetimeFigureOut">
              <a:rPr lang="en-US" smtClean="0"/>
              <a:t>4/1/2019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9F72F-7770-4B17-9A30-BE075F22B03C}" type="slidenum">
              <a:rPr lang="en-US" smtClean="0"/>
              <a:t>‹#›</a:t>
            </a:fld>
            <a:endParaRPr lang="en-US"/>
          </a:p>
        </p:txBody>
      </p:sp>
    </p:spTree>
    <p:extLst>
      <p:ext uri="{BB962C8B-B14F-4D97-AF65-F5344CB8AC3E}">
        <p14:creationId xmlns:p14="http://schemas.microsoft.com/office/powerpoint/2010/main" val="1981744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C2E4AF-2DF0-4DE9-A140-24EC2CAE13AB}" type="datetimeFigureOut">
              <a:rPr lang="en-US" smtClean="0"/>
              <a:t>4/1/2019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C9F72F-7770-4B17-9A30-BE075F22B03C}" type="slidenum">
              <a:rPr lang="en-US" smtClean="0"/>
              <a:t>‹#›</a:t>
            </a:fld>
            <a:endParaRPr lang="en-US"/>
          </a:p>
        </p:txBody>
      </p:sp>
    </p:spTree>
    <p:extLst>
      <p:ext uri="{BB962C8B-B14F-4D97-AF65-F5344CB8AC3E}">
        <p14:creationId xmlns:p14="http://schemas.microsoft.com/office/powerpoint/2010/main" val="1752758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C2E4AF-2DF0-4DE9-A140-24EC2CAE13AB}" type="datetimeFigureOut">
              <a:rPr lang="en-US" smtClean="0"/>
              <a:t>4/1/2019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C9F72F-7770-4B17-9A30-BE075F22B03C}" type="slidenum">
              <a:rPr lang="en-US" smtClean="0"/>
              <a:t>‹#›</a:t>
            </a:fld>
            <a:endParaRPr lang="en-US"/>
          </a:p>
        </p:txBody>
      </p:sp>
    </p:spTree>
    <p:extLst>
      <p:ext uri="{BB962C8B-B14F-4D97-AF65-F5344CB8AC3E}">
        <p14:creationId xmlns:p14="http://schemas.microsoft.com/office/powerpoint/2010/main" val="3724616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C2E4AF-2DF0-4DE9-A140-24EC2CAE13AB}" type="datetimeFigureOut">
              <a:rPr lang="en-US" smtClean="0"/>
              <a:t>4/1/2019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C9F72F-7770-4B17-9A30-BE075F22B03C}" type="slidenum">
              <a:rPr lang="en-US" smtClean="0"/>
              <a:t>‹#›</a:t>
            </a:fld>
            <a:endParaRPr lang="en-US"/>
          </a:p>
        </p:txBody>
      </p:sp>
    </p:spTree>
    <p:extLst>
      <p:ext uri="{BB962C8B-B14F-4D97-AF65-F5344CB8AC3E}">
        <p14:creationId xmlns:p14="http://schemas.microsoft.com/office/powerpoint/2010/main" val="1653647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C2E4AF-2DF0-4DE9-A140-24EC2CAE13AB}" type="datetimeFigureOut">
              <a:rPr lang="en-US" smtClean="0"/>
              <a:t>4/1/2019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9F72F-7770-4B17-9A30-BE075F22B03C}" type="slidenum">
              <a:rPr lang="en-US" smtClean="0"/>
              <a:t>‹#›</a:t>
            </a:fld>
            <a:endParaRPr lang="en-US"/>
          </a:p>
        </p:txBody>
      </p:sp>
    </p:spTree>
    <p:extLst>
      <p:ext uri="{BB962C8B-B14F-4D97-AF65-F5344CB8AC3E}">
        <p14:creationId xmlns:p14="http://schemas.microsoft.com/office/powerpoint/2010/main" val="113664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C2E4AF-2DF0-4DE9-A140-24EC2CAE13AB}" type="datetimeFigureOut">
              <a:rPr lang="en-US" smtClean="0"/>
              <a:t>4/1/2019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9F72F-7770-4B17-9A30-BE075F22B03C}" type="slidenum">
              <a:rPr lang="en-US" smtClean="0"/>
              <a:t>‹#›</a:t>
            </a:fld>
            <a:endParaRPr lang="en-US"/>
          </a:p>
        </p:txBody>
      </p:sp>
    </p:spTree>
    <p:extLst>
      <p:ext uri="{BB962C8B-B14F-4D97-AF65-F5344CB8AC3E}">
        <p14:creationId xmlns:p14="http://schemas.microsoft.com/office/powerpoint/2010/main" val="101018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C2E4AF-2DF0-4DE9-A140-24EC2CAE13AB}" type="datetimeFigureOut">
              <a:rPr lang="en-US" smtClean="0"/>
              <a:t>4/1/2019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9F72F-7770-4B17-9A30-BE075F22B03C}" type="slidenum">
              <a:rPr lang="en-US" smtClean="0"/>
              <a:t>‹#›</a:t>
            </a:fld>
            <a:endParaRPr lang="en-US"/>
          </a:p>
        </p:txBody>
      </p:sp>
    </p:spTree>
    <p:extLst>
      <p:ext uri="{BB962C8B-B14F-4D97-AF65-F5344CB8AC3E}">
        <p14:creationId xmlns:p14="http://schemas.microsoft.com/office/powerpoint/2010/main" val="4009688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ideo" Target="https://www.youtube.com/embed/4HLYe31MBrg?feature=oembed" TargetMode="External"/><Relationship Id="rId4" Type="http://schemas.openxmlformats.org/officeDocument/2006/relationships/image" Target="../media/image39.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video" Target="https://www.youtube.com/embed/FyyT2jmVPAk?start=15&amp;feature=oembed"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a:t>AP Human Geography</a:t>
            </a:r>
          </a:p>
        </p:txBody>
      </p:sp>
      <p:sp>
        <p:nvSpPr>
          <p:cNvPr id="3" name="Subtitle 2"/>
          <p:cNvSpPr>
            <a:spLocks noGrp="1"/>
          </p:cNvSpPr>
          <p:nvPr>
            <p:ph type="subTitle" idx="1"/>
          </p:nvPr>
        </p:nvSpPr>
        <p:spPr>
          <a:xfrm>
            <a:off x="1371600" y="990600"/>
            <a:ext cx="6400800" cy="1752600"/>
          </a:xfrm>
        </p:spPr>
        <p:txBody>
          <a:bodyPr/>
          <a:lstStyle/>
          <a:p>
            <a:r>
              <a:rPr lang="en-US"/>
              <a:t>Chapter 5: Language</a:t>
            </a:r>
          </a:p>
        </p:txBody>
      </p:sp>
      <p:sp>
        <p:nvSpPr>
          <p:cNvPr id="4" name="TextBox 3"/>
          <p:cNvSpPr txBox="1"/>
          <p:nvPr/>
        </p:nvSpPr>
        <p:spPr>
          <a:xfrm>
            <a:off x="0" y="5662779"/>
            <a:ext cx="9144000" cy="646331"/>
          </a:xfrm>
          <a:prstGeom prst="rect">
            <a:avLst/>
          </a:prstGeom>
          <a:noFill/>
        </p:spPr>
        <p:txBody>
          <a:bodyPr wrap="square" rtlCol="0" anchor="t">
            <a:spAutoFit/>
          </a:bodyPr>
          <a:lstStyle/>
          <a:p>
            <a:endParaRPr lang="en-US">
              <a:cs typeface="Calibri"/>
            </a:endParaRPr>
          </a:p>
          <a:p>
            <a:endParaRPr lang="en-US"/>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0200"/>
            <a:ext cx="5638800" cy="3987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570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07" y="-14727"/>
            <a:ext cx="8229600" cy="1143000"/>
          </a:xfrm>
        </p:spPr>
        <p:txBody>
          <a:bodyPr/>
          <a:lstStyle/>
          <a:p>
            <a:pPr algn="l"/>
            <a:r>
              <a:rPr lang="en-US"/>
              <a:t>1. Language</a:t>
            </a:r>
          </a:p>
        </p:txBody>
      </p:sp>
      <p:sp>
        <p:nvSpPr>
          <p:cNvPr id="3" name="Content Placeholder 2"/>
          <p:cNvSpPr>
            <a:spLocks noGrp="1"/>
          </p:cNvSpPr>
          <p:nvPr>
            <p:ph idx="1"/>
          </p:nvPr>
        </p:nvSpPr>
        <p:spPr>
          <a:xfrm>
            <a:off x="593678" y="908657"/>
            <a:ext cx="8229600" cy="3566729"/>
          </a:xfrm>
        </p:spPr>
        <p:txBody>
          <a:bodyPr>
            <a:normAutofit/>
          </a:bodyPr>
          <a:lstStyle/>
          <a:p>
            <a:pPr marL="742950" indent="-742950">
              <a:buFont typeface="+mj-lt"/>
              <a:buAutoNum type="alphaLcPeriod"/>
            </a:pPr>
            <a:r>
              <a:rPr lang="en-US" sz="4400"/>
              <a:t>Cultural values are communicated through language </a:t>
            </a:r>
          </a:p>
          <a:p>
            <a:pPr marL="742950" indent="-742950">
              <a:buFont typeface="+mj-lt"/>
              <a:buAutoNum type="alphaLcPeriod"/>
            </a:pPr>
            <a:r>
              <a:rPr lang="en-US" sz="4400"/>
              <a:t>Language connects us!</a:t>
            </a:r>
          </a:p>
        </p:txBody>
      </p:sp>
      <p:pic>
        <p:nvPicPr>
          <p:cNvPr id="1026" name="Picture 2" descr="http://hrd.apec.org/images/9/9f/Languag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2751" t="11502" r="4114" b="10164"/>
          <a:stretch/>
        </p:blipFill>
        <p:spPr bwMode="auto">
          <a:xfrm>
            <a:off x="3463118" y="3985145"/>
            <a:ext cx="5544404" cy="269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3134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0"/>
            <a:ext cx="8458200" cy="6705600"/>
          </a:xfrm>
        </p:spPr>
        <p:txBody>
          <a:bodyPr>
            <a:normAutofit/>
          </a:bodyPr>
          <a:lstStyle/>
          <a:p>
            <a:pPr marL="742950" indent="-742950">
              <a:buFont typeface="+mj-lt"/>
              <a:buAutoNum type="arabicPeriod" startAt="3"/>
            </a:pPr>
            <a:r>
              <a:rPr lang="en-US" sz="4400" b="1"/>
              <a:t>Ebonics: </a:t>
            </a:r>
            <a:r>
              <a:rPr lang="en-US" sz="4400"/>
              <a:t>African American dialect</a:t>
            </a:r>
          </a:p>
          <a:p>
            <a:pPr marL="1143000" lvl="1" indent="-742950">
              <a:buFont typeface="+mj-lt"/>
              <a:buAutoNum type="alphaLcPeriod"/>
            </a:pPr>
            <a:r>
              <a:rPr lang="en-US" sz="4000"/>
              <a:t>African American Vernacular English</a:t>
            </a:r>
          </a:p>
          <a:p>
            <a:pPr marL="1143000" lvl="1" indent="-742950">
              <a:buFont typeface="+mj-lt"/>
              <a:buAutoNum type="alphaLcPeriod"/>
            </a:pPr>
            <a:endParaRPr lang="en-US" sz="4000" b="1"/>
          </a:p>
        </p:txBody>
      </p:sp>
      <p:pic>
        <p:nvPicPr>
          <p:cNvPr id="2" name="Picture 1"/>
          <p:cNvPicPr>
            <a:picLocks noChangeAspect="1"/>
          </p:cNvPicPr>
          <p:nvPr/>
        </p:nvPicPr>
        <p:blipFill>
          <a:blip r:embed="rId2"/>
          <a:stretch>
            <a:fillRect/>
          </a:stretch>
        </p:blipFill>
        <p:spPr>
          <a:xfrm>
            <a:off x="2590800" y="2851904"/>
            <a:ext cx="6553200" cy="4044195"/>
          </a:xfrm>
          <a:prstGeom prst="rect">
            <a:avLst/>
          </a:prstGeom>
        </p:spPr>
      </p:pic>
    </p:spTree>
    <p:extLst>
      <p:ext uri="{BB962C8B-B14F-4D97-AF65-F5344CB8AC3E}">
        <p14:creationId xmlns:p14="http://schemas.microsoft.com/office/powerpoint/2010/main" val="21927522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Video: 3 ways to Speak English</a:t>
            </a:r>
          </a:p>
        </p:txBody>
      </p:sp>
      <p:pic>
        <p:nvPicPr>
          <p:cNvPr id="1026" name="Picture 2" descr="https://i.ytimg.com/vi/k9fmJ5xQ_mc/maxresdefau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547648"/>
            <a:ext cx="8348134" cy="4695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9241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a:t>Discuss</a:t>
            </a:r>
          </a:p>
        </p:txBody>
      </p:sp>
      <p:sp>
        <p:nvSpPr>
          <p:cNvPr id="3" name="Content Placeholder 2"/>
          <p:cNvSpPr>
            <a:spLocks noGrp="1"/>
          </p:cNvSpPr>
          <p:nvPr>
            <p:ph idx="1"/>
          </p:nvPr>
        </p:nvSpPr>
        <p:spPr/>
        <p:txBody>
          <a:bodyPr>
            <a:normAutofit/>
          </a:bodyPr>
          <a:lstStyle/>
          <a:p>
            <a:r>
              <a:rPr lang="en-US" sz="4400"/>
              <a:t>Do you have multiple ways of speaking English?</a:t>
            </a:r>
          </a:p>
          <a:p>
            <a:r>
              <a:rPr lang="en-US" sz="4400"/>
              <a:t>What are they?</a:t>
            </a:r>
          </a:p>
        </p:txBody>
      </p:sp>
    </p:spTree>
    <p:extLst>
      <p:ext uri="{BB962C8B-B14F-4D97-AF65-F5344CB8AC3E}">
        <p14:creationId xmlns:p14="http://schemas.microsoft.com/office/powerpoint/2010/main" val="38576574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886700" cy="916827"/>
          </a:xfrm>
        </p:spPr>
        <p:txBody>
          <a:bodyPr/>
          <a:lstStyle/>
          <a:p>
            <a:pPr algn="l"/>
            <a:r>
              <a:rPr lang="en-US" u="sng"/>
              <a:t>E. Creolized Language</a:t>
            </a:r>
            <a:endParaRPr lang="en-US" u="sng">
              <a:cs typeface="Calibri"/>
            </a:endParaRPr>
          </a:p>
        </p:txBody>
      </p:sp>
      <p:sp>
        <p:nvSpPr>
          <p:cNvPr id="3" name="Content Placeholder 2"/>
          <p:cNvSpPr>
            <a:spLocks noGrp="1"/>
          </p:cNvSpPr>
          <p:nvPr>
            <p:ph idx="1"/>
          </p:nvPr>
        </p:nvSpPr>
        <p:spPr>
          <a:xfrm>
            <a:off x="628650" y="1219200"/>
            <a:ext cx="8286750" cy="5105400"/>
          </a:xfrm>
        </p:spPr>
        <p:txBody>
          <a:bodyPr vert="horz" lIns="91440" tIns="45720" rIns="91440" bIns="45720" rtlCol="0" anchor="t">
            <a:noAutofit/>
          </a:bodyPr>
          <a:lstStyle/>
          <a:p>
            <a:pPr marL="1143000" lvl="1" indent="-742950">
              <a:buAutoNum type="arabicPeriod"/>
            </a:pPr>
            <a:r>
              <a:rPr lang="en-US" sz="4000" b="1"/>
              <a:t>Creole Language: </a:t>
            </a:r>
            <a:r>
              <a:rPr lang="en-US" sz="4000"/>
              <a:t>when a pidgin language develops into its own language</a:t>
            </a:r>
            <a:endParaRPr lang="en-US" sz="4000">
              <a:cs typeface="Calibri"/>
            </a:endParaRPr>
          </a:p>
          <a:p>
            <a:pPr marL="1314450" lvl="2" indent="-514350">
              <a:buFont typeface="Arial"/>
              <a:buChar char="•"/>
            </a:pPr>
            <a:r>
              <a:rPr lang="en-US" sz="4000"/>
              <a:t>Haiti, Seychelles</a:t>
            </a:r>
            <a:endParaRPr lang="en-US"/>
          </a:p>
          <a:p>
            <a:pPr marL="1314450" lvl="2" indent="-514350"/>
            <a:endParaRPr lang="en-US" sz="3600">
              <a:cs typeface="Calibri"/>
            </a:endParaRPr>
          </a:p>
        </p:txBody>
      </p:sp>
      <p:pic>
        <p:nvPicPr>
          <p:cNvPr id="1026" name="Picture 2" descr="Image result for haitian creo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657600" y="4953000"/>
            <a:ext cx="4741333" cy="1349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841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886700" cy="594098"/>
          </a:xfrm>
        </p:spPr>
        <p:txBody>
          <a:bodyPr>
            <a:normAutofit fontScale="90000"/>
          </a:bodyPr>
          <a:lstStyle/>
          <a:p>
            <a:pPr algn="l"/>
            <a:r>
              <a:rPr lang="en-US" u="sng"/>
              <a:t>F. Spanish and Portuguese</a:t>
            </a:r>
            <a:endParaRPr lang="en-US" u="sng">
              <a:cs typeface="Calibri"/>
            </a:endParaRPr>
          </a:p>
        </p:txBody>
      </p:sp>
      <p:sp>
        <p:nvSpPr>
          <p:cNvPr id="3" name="Content Placeholder 2"/>
          <p:cNvSpPr>
            <a:spLocks noGrp="1"/>
          </p:cNvSpPr>
          <p:nvPr>
            <p:ph idx="1"/>
          </p:nvPr>
        </p:nvSpPr>
        <p:spPr>
          <a:xfrm>
            <a:off x="609600" y="1143000"/>
            <a:ext cx="7886700" cy="5257800"/>
          </a:xfrm>
        </p:spPr>
        <p:txBody>
          <a:bodyPr>
            <a:normAutofit/>
          </a:bodyPr>
          <a:lstStyle/>
          <a:p>
            <a:pPr marL="514350" indent="-514350">
              <a:buFont typeface="+mj-lt"/>
              <a:buAutoNum type="arabicPeriod"/>
            </a:pPr>
            <a:r>
              <a:rPr lang="en-US" sz="4400"/>
              <a:t>90% Spanish and Portuguese speakers don’t live in Europe</a:t>
            </a:r>
          </a:p>
          <a:p>
            <a:pPr marL="514350" indent="-514350">
              <a:buFont typeface="+mj-lt"/>
              <a:buAutoNum type="arabicPeriod"/>
            </a:pPr>
            <a:r>
              <a:rPr lang="en-US" sz="4400"/>
              <a:t>Spain and Portugal create official versions of their languages in the 1990’s</a:t>
            </a:r>
          </a:p>
        </p:txBody>
      </p:sp>
    </p:spTree>
    <p:extLst>
      <p:ext uri="{BB962C8B-B14F-4D97-AF65-F5344CB8AC3E}">
        <p14:creationId xmlns:p14="http://schemas.microsoft.com/office/powerpoint/2010/main" val="694871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553200"/>
          </a:xfrm>
        </p:spPr>
        <p:txBody>
          <a:bodyPr>
            <a:normAutofit/>
          </a:bodyPr>
          <a:lstStyle/>
          <a:p>
            <a:pPr marL="0" indent="0">
              <a:buNone/>
            </a:pPr>
            <a:r>
              <a:rPr lang="en-US" sz="4400" b="1"/>
              <a:t>4. Spanglish: </a:t>
            </a:r>
            <a:r>
              <a:rPr lang="en-US" sz="4400"/>
              <a:t>combination of English and Spanish spoken by Hispanic Americans</a:t>
            </a:r>
          </a:p>
          <a:p>
            <a:pPr marL="0" indent="0">
              <a:buNone/>
            </a:pPr>
            <a:r>
              <a:rPr lang="en-US" sz="4400" b="1"/>
              <a:t>	a. Speech Community: </a:t>
            </a:r>
            <a:r>
              <a:rPr lang="en-US" sz="4400"/>
              <a:t>group 	of people sharing a common 	language/dialect</a:t>
            </a:r>
            <a:endParaRPr lang="en-US" sz="4400" b="1"/>
          </a:p>
        </p:txBody>
      </p:sp>
      <p:pic>
        <p:nvPicPr>
          <p:cNvPr id="2" name="Picture 1"/>
          <p:cNvPicPr>
            <a:picLocks noChangeAspect="1"/>
          </p:cNvPicPr>
          <p:nvPr/>
        </p:nvPicPr>
        <p:blipFill rotWithShape="1">
          <a:blip r:embed="rId2"/>
          <a:srcRect l="12731" t="12037" r="12731" b="43056"/>
          <a:stretch/>
        </p:blipFill>
        <p:spPr>
          <a:xfrm>
            <a:off x="2057400" y="4830233"/>
            <a:ext cx="6815667" cy="2053167"/>
          </a:xfrm>
          <a:prstGeom prst="rect">
            <a:avLst/>
          </a:prstGeom>
        </p:spPr>
      </p:pic>
    </p:spTree>
    <p:extLst>
      <p:ext uri="{BB962C8B-B14F-4D97-AF65-F5344CB8AC3E}">
        <p14:creationId xmlns:p14="http://schemas.microsoft.com/office/powerpoint/2010/main" val="4513157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457200"/>
            <a:ext cx="8229600" cy="1143000"/>
          </a:xfrm>
        </p:spPr>
        <p:txBody>
          <a:bodyPr>
            <a:noAutofit/>
          </a:bodyPr>
          <a:lstStyle/>
          <a:p>
            <a:r>
              <a:rPr lang="en-US" sz="4800" b="1" u="sng"/>
              <a:t>Video: How to Speak Spanglish</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8128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08019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marL="0" indent="0">
              <a:buNone/>
            </a:pPr>
            <a:r>
              <a:rPr lang="en-US" sz="4400"/>
              <a:t>5. There is no “Correct” English, just a </a:t>
            </a:r>
            <a:r>
              <a:rPr lang="en-US" sz="4400" b="1"/>
              <a:t>Standard Language</a:t>
            </a:r>
          </a:p>
          <a:p>
            <a:pPr marL="1143000" lvl="1" indent="-742950">
              <a:buFont typeface="+mj-lt"/>
              <a:buAutoNum type="alphaLcPeriod"/>
            </a:pPr>
            <a:r>
              <a:rPr lang="en-US" sz="4400" err="1"/>
              <a:t>Paupa</a:t>
            </a:r>
            <a:r>
              <a:rPr lang="en-US" sz="4400"/>
              <a:t> New Guinea Pidgin, Singlish (Singapore), </a:t>
            </a:r>
            <a:r>
              <a:rPr lang="en-US" sz="4400" err="1"/>
              <a:t>Taglish</a:t>
            </a:r>
            <a:r>
              <a:rPr lang="en-US" sz="4400"/>
              <a:t> (Philippines), Franglais </a:t>
            </a:r>
          </a:p>
        </p:txBody>
      </p:sp>
    </p:spTree>
    <p:extLst>
      <p:ext uri="{BB962C8B-B14F-4D97-AF65-F5344CB8AC3E}">
        <p14:creationId xmlns:p14="http://schemas.microsoft.com/office/powerpoint/2010/main" val="6747034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Summary</a:t>
            </a:r>
          </a:p>
        </p:txBody>
      </p:sp>
      <p:sp>
        <p:nvSpPr>
          <p:cNvPr id="3" name="Content Placeholder 2"/>
          <p:cNvSpPr>
            <a:spLocks noGrp="1"/>
          </p:cNvSpPr>
          <p:nvPr>
            <p:ph idx="1"/>
          </p:nvPr>
        </p:nvSpPr>
        <p:spPr/>
        <p:txBody>
          <a:bodyPr>
            <a:normAutofit/>
          </a:bodyPr>
          <a:lstStyle/>
          <a:p>
            <a:r>
              <a:rPr lang="en-US" sz="6000"/>
              <a:t>Define dialect.</a:t>
            </a:r>
          </a:p>
          <a:p>
            <a:r>
              <a:rPr lang="en-US" sz="6000"/>
              <a:t>Describe how different dialects develop and use 2 examples.</a:t>
            </a:r>
          </a:p>
        </p:txBody>
      </p:sp>
    </p:spTree>
    <p:extLst>
      <p:ext uri="{BB962C8B-B14F-4D97-AF65-F5344CB8AC3E}">
        <p14:creationId xmlns:p14="http://schemas.microsoft.com/office/powerpoint/2010/main" val="10460226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Day 7</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10885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64" y="0"/>
            <a:ext cx="8229600" cy="1143000"/>
          </a:xfrm>
        </p:spPr>
        <p:txBody>
          <a:bodyPr/>
          <a:lstStyle/>
          <a:p>
            <a:pPr algn="l"/>
            <a:r>
              <a:rPr lang="en-US"/>
              <a:t>c. Statistics!</a:t>
            </a:r>
          </a:p>
        </p:txBody>
      </p:sp>
      <p:sp>
        <p:nvSpPr>
          <p:cNvPr id="3" name="Content Placeholder 2"/>
          <p:cNvSpPr>
            <a:spLocks noGrp="1"/>
          </p:cNvSpPr>
          <p:nvPr>
            <p:ph idx="1"/>
          </p:nvPr>
        </p:nvSpPr>
        <p:spPr>
          <a:xfrm>
            <a:off x="457200" y="992874"/>
            <a:ext cx="8441140" cy="5715000"/>
          </a:xfrm>
        </p:spPr>
        <p:txBody>
          <a:bodyPr>
            <a:normAutofit lnSpcReduction="10000"/>
          </a:bodyPr>
          <a:lstStyle/>
          <a:p>
            <a:r>
              <a:rPr lang="en-US" sz="4800"/>
              <a:t>66 % of people speak a </a:t>
            </a:r>
            <a:r>
              <a:rPr lang="en-US" sz="4800" b="1"/>
              <a:t>Indo-European </a:t>
            </a:r>
            <a:r>
              <a:rPr lang="en-US" sz="4800"/>
              <a:t>or </a:t>
            </a:r>
            <a:r>
              <a:rPr lang="en-US" sz="4800" b="1"/>
              <a:t>Sino-Tibetan </a:t>
            </a:r>
            <a:r>
              <a:rPr lang="en-US" sz="4800"/>
              <a:t>language</a:t>
            </a:r>
          </a:p>
          <a:p>
            <a:r>
              <a:rPr lang="en-US" sz="4800"/>
              <a:t>2-6% speak a language that is in the 7 other language families</a:t>
            </a:r>
          </a:p>
          <a:p>
            <a:r>
              <a:rPr lang="en-US" sz="4800"/>
              <a:t>Everyone else speaks something from a smaller language family</a:t>
            </a:r>
            <a:endParaRPr lang="en-US" sz="4800" b="1"/>
          </a:p>
          <a:p>
            <a:endParaRPr lang="en-US" sz="4800"/>
          </a:p>
        </p:txBody>
      </p:sp>
    </p:spTree>
    <p:extLst>
      <p:ext uri="{BB962C8B-B14F-4D97-AF65-F5344CB8AC3E}">
        <p14:creationId xmlns:p14="http://schemas.microsoft.com/office/powerpoint/2010/main" val="559346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a:ea typeface="+mj-lt"/>
                <a:cs typeface="+mj-lt"/>
              </a:rPr>
              <a:t>Isolated and Revived Languages</a:t>
            </a:r>
            <a:r>
              <a:rPr lang="en-US" b="1" u="sng">
                <a:cs typeface="Calibri"/>
              </a:rPr>
              <a:t/>
            </a:r>
            <a:br>
              <a:rPr lang="en-US" b="1" u="sng">
                <a:cs typeface="Calibri"/>
              </a:rPr>
            </a:br>
            <a:r>
              <a:rPr lang="en-US" b="1" u="sng"/>
              <a:t>Bellwork 11/13</a:t>
            </a:r>
            <a:r>
              <a:rPr lang="en-US"/>
              <a:t>:</a:t>
            </a:r>
          </a:p>
        </p:txBody>
      </p:sp>
      <p:sp>
        <p:nvSpPr>
          <p:cNvPr id="3" name="Content Placeholder 2"/>
          <p:cNvSpPr>
            <a:spLocks noGrp="1"/>
          </p:cNvSpPr>
          <p:nvPr>
            <p:ph idx="1"/>
          </p:nvPr>
        </p:nvSpPr>
        <p:spPr>
          <a:xfrm>
            <a:off x="457199" y="1600200"/>
            <a:ext cx="8548255" cy="5063836"/>
          </a:xfrm>
        </p:spPr>
        <p:txBody>
          <a:bodyPr vert="horz" lIns="91440" tIns="45720" rIns="91440" bIns="45720" rtlCol="0" anchor="t">
            <a:normAutofit/>
          </a:bodyPr>
          <a:lstStyle/>
          <a:p>
            <a:r>
              <a:rPr lang="en-US" sz="6000">
                <a:cs typeface="Calibri"/>
              </a:rPr>
              <a:t>Why would languages change over time? What needs/factors would prompt new words or languages?</a:t>
            </a:r>
          </a:p>
        </p:txBody>
      </p:sp>
    </p:spTree>
    <p:extLst>
      <p:ext uri="{BB962C8B-B14F-4D97-AF65-F5344CB8AC3E}">
        <p14:creationId xmlns:p14="http://schemas.microsoft.com/office/powerpoint/2010/main" val="16227789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Agenda</a:t>
            </a:r>
            <a:r>
              <a:rPr lang="en-US"/>
              <a:t>:</a:t>
            </a:r>
          </a:p>
        </p:txBody>
      </p:sp>
      <p:sp>
        <p:nvSpPr>
          <p:cNvPr id="3" name="Content Placeholder 2"/>
          <p:cNvSpPr>
            <a:spLocks noGrp="1"/>
          </p:cNvSpPr>
          <p:nvPr>
            <p:ph idx="1"/>
          </p:nvPr>
        </p:nvSpPr>
        <p:spPr>
          <a:xfrm>
            <a:off x="457200" y="1417638"/>
            <a:ext cx="8229600" cy="5260253"/>
          </a:xfrm>
        </p:spPr>
        <p:txBody>
          <a:bodyPr vert="horz" lIns="91440" tIns="45720" rIns="91440" bIns="45720" rtlCol="0" anchor="t">
            <a:normAutofit/>
          </a:bodyPr>
          <a:lstStyle/>
          <a:p>
            <a:r>
              <a:rPr lang="en-US" sz="4400"/>
              <a:t>Notes: Isolated and Revived Languages</a:t>
            </a:r>
          </a:p>
          <a:p>
            <a:endParaRPr lang="en-US" sz="4400"/>
          </a:p>
          <a:p>
            <a:r>
              <a:rPr lang="en-US" sz="4400" b="1"/>
              <a:t>HW: RQs #</a:t>
            </a:r>
            <a:r>
              <a:rPr lang="en-US" sz="4400" b="1">
                <a:cs typeface="Calibri"/>
              </a:rPr>
              <a:t>26-30</a:t>
            </a:r>
          </a:p>
        </p:txBody>
      </p:sp>
    </p:spTree>
    <p:extLst>
      <p:ext uri="{BB962C8B-B14F-4D97-AF65-F5344CB8AC3E}">
        <p14:creationId xmlns:p14="http://schemas.microsoft.com/office/powerpoint/2010/main" val="11014527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Objective</a:t>
            </a:r>
            <a:r>
              <a:rPr lang="en-US"/>
              <a:t>:</a:t>
            </a:r>
          </a:p>
        </p:txBody>
      </p:sp>
      <p:sp>
        <p:nvSpPr>
          <p:cNvPr id="3" name="Content Placeholder 2"/>
          <p:cNvSpPr>
            <a:spLocks noGrp="1"/>
          </p:cNvSpPr>
          <p:nvPr>
            <p:ph idx="1"/>
          </p:nvPr>
        </p:nvSpPr>
        <p:spPr/>
        <p:txBody>
          <a:bodyPr>
            <a:normAutofit/>
          </a:bodyPr>
          <a:lstStyle/>
          <a:p>
            <a:r>
              <a:rPr lang="en-US" sz="4800"/>
              <a:t>You will be able to discuss the use of formal English.</a:t>
            </a:r>
          </a:p>
        </p:txBody>
      </p:sp>
    </p:spTree>
    <p:extLst>
      <p:ext uri="{BB962C8B-B14F-4D97-AF65-F5344CB8AC3E}">
        <p14:creationId xmlns:p14="http://schemas.microsoft.com/office/powerpoint/2010/main" val="30846116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71846" y="4267200"/>
            <a:ext cx="4855222" cy="2743200"/>
          </a:xfrm>
          <a:prstGeom prst="rect">
            <a:avLst/>
          </a:prstGeom>
        </p:spPr>
      </p:pic>
      <p:sp>
        <p:nvSpPr>
          <p:cNvPr id="2" name="Title 1"/>
          <p:cNvSpPr>
            <a:spLocks noGrp="1"/>
          </p:cNvSpPr>
          <p:nvPr>
            <p:ph type="title"/>
          </p:nvPr>
        </p:nvSpPr>
        <p:spPr>
          <a:xfrm>
            <a:off x="457200" y="-304800"/>
            <a:ext cx="8229600" cy="1143000"/>
          </a:xfrm>
        </p:spPr>
        <p:txBody>
          <a:bodyPr/>
          <a:lstStyle/>
          <a:p>
            <a:r>
              <a:rPr lang="en-US" b="1" u="sng"/>
              <a:t>TUBI</a:t>
            </a:r>
          </a:p>
        </p:txBody>
      </p:sp>
      <p:sp>
        <p:nvSpPr>
          <p:cNvPr id="3" name="Content Placeholder 2"/>
          <p:cNvSpPr>
            <a:spLocks noGrp="1"/>
          </p:cNvSpPr>
          <p:nvPr>
            <p:ph idx="1"/>
          </p:nvPr>
        </p:nvSpPr>
        <p:spPr>
          <a:xfrm>
            <a:off x="0" y="777815"/>
            <a:ext cx="9144000" cy="4525963"/>
          </a:xfrm>
        </p:spPr>
        <p:txBody>
          <a:bodyPr>
            <a:normAutofit/>
          </a:bodyPr>
          <a:lstStyle/>
          <a:p>
            <a:r>
              <a:rPr lang="en-US" sz="4400"/>
              <a:t>The tallest U.S. Presidents were Abraham Lincoln and Lyndon B. Johnson at 6’4”, while the shortest was James Madison at 5’4”. </a:t>
            </a:r>
          </a:p>
        </p:txBody>
      </p:sp>
      <p:pic>
        <p:nvPicPr>
          <p:cNvPr id="4" name="Picture 3"/>
          <p:cNvPicPr>
            <a:picLocks noChangeAspect="1"/>
          </p:cNvPicPr>
          <p:nvPr/>
        </p:nvPicPr>
        <p:blipFill>
          <a:blip r:embed="rId3"/>
          <a:stretch>
            <a:fillRect/>
          </a:stretch>
        </p:blipFill>
        <p:spPr>
          <a:xfrm>
            <a:off x="1524000" y="4267200"/>
            <a:ext cx="4583724" cy="2590800"/>
          </a:xfrm>
          <a:prstGeom prst="rect">
            <a:avLst/>
          </a:prstGeom>
        </p:spPr>
      </p:pic>
      <p:pic>
        <p:nvPicPr>
          <p:cNvPr id="5" name="Picture 4"/>
          <p:cNvPicPr>
            <a:picLocks noChangeAspect="1"/>
          </p:cNvPicPr>
          <p:nvPr/>
        </p:nvPicPr>
        <p:blipFill rotWithShape="1">
          <a:blip r:embed="rId4"/>
          <a:srcRect r="31482"/>
          <a:stretch/>
        </p:blipFill>
        <p:spPr>
          <a:xfrm>
            <a:off x="0" y="4267200"/>
            <a:ext cx="3276600" cy="2701866"/>
          </a:xfrm>
          <a:prstGeom prst="rect">
            <a:avLst/>
          </a:prstGeom>
        </p:spPr>
      </p:pic>
    </p:spTree>
    <p:extLst>
      <p:ext uri="{BB962C8B-B14F-4D97-AF65-F5344CB8AC3E}">
        <p14:creationId xmlns:p14="http://schemas.microsoft.com/office/powerpoint/2010/main" val="41661653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93" y="189361"/>
            <a:ext cx="7886700" cy="838032"/>
          </a:xfrm>
        </p:spPr>
        <p:txBody>
          <a:bodyPr/>
          <a:lstStyle/>
          <a:p>
            <a:pPr algn="l"/>
            <a:r>
              <a:rPr lang="en-US"/>
              <a:t>I. Isolated Languages</a:t>
            </a:r>
          </a:p>
        </p:txBody>
      </p:sp>
      <p:sp>
        <p:nvSpPr>
          <p:cNvPr id="3" name="Content Placeholder 2"/>
          <p:cNvSpPr>
            <a:spLocks noGrp="1"/>
          </p:cNvSpPr>
          <p:nvPr>
            <p:ph idx="1"/>
          </p:nvPr>
        </p:nvSpPr>
        <p:spPr>
          <a:xfrm>
            <a:off x="628649" y="1219233"/>
            <a:ext cx="8091839" cy="5248943"/>
          </a:xfrm>
        </p:spPr>
        <p:txBody>
          <a:bodyPr>
            <a:normAutofit/>
          </a:bodyPr>
          <a:lstStyle/>
          <a:p>
            <a:pPr marL="514350" indent="-514350">
              <a:buFont typeface="+mj-lt"/>
              <a:buAutoNum type="alphaLcPeriod"/>
            </a:pPr>
            <a:r>
              <a:rPr lang="en-US" sz="4400" b="1"/>
              <a:t>Isolated language: </a:t>
            </a:r>
            <a:r>
              <a:rPr lang="en-US" sz="4400"/>
              <a:t>unrelated to any other language family</a:t>
            </a:r>
          </a:p>
          <a:p>
            <a:pPr lvl="1"/>
            <a:r>
              <a:rPr lang="en-US" sz="4400"/>
              <a:t> Arises from lack of interaction with speakers of other languages</a:t>
            </a:r>
          </a:p>
          <a:p>
            <a:endParaRPr lang="en-US" sz="3200"/>
          </a:p>
          <a:p>
            <a:pPr lvl="1"/>
            <a:endParaRPr lang="en-US" sz="2800"/>
          </a:p>
          <a:p>
            <a:endParaRPr lang="en-US" sz="3200"/>
          </a:p>
        </p:txBody>
      </p:sp>
    </p:spTree>
    <p:extLst>
      <p:ext uri="{BB962C8B-B14F-4D97-AF65-F5344CB8AC3E}">
        <p14:creationId xmlns:p14="http://schemas.microsoft.com/office/powerpoint/2010/main" val="5777021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0403" y="313415"/>
            <a:ext cx="8683488" cy="6544586"/>
          </a:xfrm>
        </p:spPr>
        <p:txBody>
          <a:bodyPr>
            <a:normAutofit/>
          </a:bodyPr>
          <a:lstStyle/>
          <a:p>
            <a:pPr marL="0" indent="0">
              <a:buNone/>
            </a:pPr>
            <a:r>
              <a:rPr lang="en-US" sz="4800"/>
              <a:t>b. Basque in Europe</a:t>
            </a:r>
          </a:p>
          <a:p>
            <a:pPr lvl="1"/>
            <a:r>
              <a:rPr lang="en-US" sz="4400"/>
              <a:t> First language of 666,000 people in the Pyrenees Mountains</a:t>
            </a:r>
          </a:p>
          <a:p>
            <a:pPr lvl="1"/>
            <a:r>
              <a:rPr lang="en-US" sz="4400"/>
              <a:t> Only pre- Indo-European spoken language left</a:t>
            </a:r>
          </a:p>
          <a:p>
            <a:pPr lvl="1"/>
            <a:r>
              <a:rPr lang="en-US" sz="4400"/>
              <a:t> Wants to be independent</a:t>
            </a:r>
          </a:p>
          <a:p>
            <a:endParaRPr lang="en-US" sz="3200"/>
          </a:p>
          <a:p>
            <a:pPr lvl="1"/>
            <a:endParaRPr lang="en-US" sz="2800"/>
          </a:p>
          <a:p>
            <a:endParaRPr lang="en-US" sz="3200"/>
          </a:p>
        </p:txBody>
      </p:sp>
    </p:spTree>
    <p:extLst>
      <p:ext uri="{BB962C8B-B14F-4D97-AF65-F5344CB8AC3E}">
        <p14:creationId xmlns:p14="http://schemas.microsoft.com/office/powerpoint/2010/main" val="40680703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text, map&#10;&#10;Description generated with very high confidence">
            <a:extLst>
              <a:ext uri="{FF2B5EF4-FFF2-40B4-BE49-F238E27FC236}">
                <a16:creationId xmlns:a16="http://schemas.microsoft.com/office/drawing/2014/main" id="{85FE3267-ACF1-463B-A20E-3EF7F04B632E}"/>
              </a:ext>
            </a:extLst>
          </p:cNvPr>
          <p:cNvPicPr>
            <a:picLocks noChangeAspect="1"/>
          </p:cNvPicPr>
          <p:nvPr/>
        </p:nvPicPr>
        <p:blipFill rotWithShape="1">
          <a:blip r:embed="rId2"/>
          <a:srcRect l="7907" r="12093"/>
          <a:stretch/>
        </p:blipFill>
        <p:spPr>
          <a:xfrm>
            <a:off x="20" y="10"/>
            <a:ext cx="9143980" cy="6857990"/>
          </a:xfrm>
          <a:prstGeom prst="rect">
            <a:avLst/>
          </a:prstGeom>
        </p:spPr>
      </p:pic>
    </p:spTree>
    <p:extLst>
      <p:ext uri="{BB962C8B-B14F-4D97-AF65-F5344CB8AC3E}">
        <p14:creationId xmlns:p14="http://schemas.microsoft.com/office/powerpoint/2010/main" val="3651664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33001-4D0F-43DD-9558-0E83D20DCCD8}"/>
              </a:ext>
            </a:extLst>
          </p:cNvPr>
          <p:cNvSpPr>
            <a:spLocks noGrp="1"/>
          </p:cNvSpPr>
          <p:nvPr>
            <p:ph type="title"/>
          </p:nvPr>
        </p:nvSpPr>
        <p:spPr>
          <a:xfrm>
            <a:off x="457200" y="346525"/>
            <a:ext cx="5612921" cy="1143000"/>
          </a:xfrm>
        </p:spPr>
        <p:txBody>
          <a:bodyPr/>
          <a:lstStyle/>
          <a:p>
            <a:r>
              <a:rPr lang="en-US">
                <a:cs typeface="Calibri"/>
              </a:rPr>
              <a:t>c. Korean and Japanese</a:t>
            </a:r>
            <a:endParaRPr lang="en-US"/>
          </a:p>
        </p:txBody>
      </p:sp>
      <p:sp>
        <p:nvSpPr>
          <p:cNvPr id="3" name="Content Placeholder 2">
            <a:extLst>
              <a:ext uri="{FF2B5EF4-FFF2-40B4-BE49-F238E27FC236}">
                <a16:creationId xmlns:a16="http://schemas.microsoft.com/office/drawing/2014/main" id="{AF1FD062-A6A0-47BE-91EC-22E0F97BD198}"/>
              </a:ext>
            </a:extLst>
          </p:cNvPr>
          <p:cNvSpPr>
            <a:spLocks noGrp="1"/>
          </p:cNvSpPr>
          <p:nvPr>
            <p:ph idx="1"/>
          </p:nvPr>
        </p:nvSpPr>
        <p:spPr/>
        <p:txBody>
          <a:bodyPr vert="horz" lIns="91440" tIns="45720" rIns="91440" bIns="45720" rtlCol="0" anchor="t">
            <a:normAutofit/>
          </a:bodyPr>
          <a:lstStyle/>
          <a:p>
            <a:pPr marL="0" indent="0">
              <a:buNone/>
            </a:pPr>
            <a:r>
              <a:rPr lang="en-US" sz="4000">
                <a:cs typeface="Calibri"/>
              </a:rPr>
              <a:t>- Not part of Sino-Tibetan family</a:t>
            </a:r>
          </a:p>
          <a:p>
            <a:pPr marL="0" indent="0">
              <a:buNone/>
            </a:pPr>
            <a:r>
              <a:rPr lang="en-US" sz="4000">
                <a:cs typeface="Calibri"/>
              </a:rPr>
              <a:t>- Developed in relative isolation</a:t>
            </a:r>
          </a:p>
          <a:p>
            <a:pPr marL="0" indent="0">
              <a:buNone/>
            </a:pPr>
            <a:r>
              <a:rPr lang="en-US" sz="4000">
                <a:cs typeface="Calibri"/>
              </a:rPr>
              <a:t>-Use similar logograms due to centuries of political and military exchange</a:t>
            </a:r>
          </a:p>
          <a:p>
            <a:pPr marL="0" indent="0">
              <a:buNone/>
            </a:pPr>
            <a:r>
              <a:rPr lang="en-US" sz="4000">
                <a:cs typeface="Calibri"/>
              </a:rPr>
              <a:t>-Not in any risk of decline, though</a:t>
            </a:r>
          </a:p>
        </p:txBody>
      </p:sp>
    </p:spTree>
    <p:extLst>
      <p:ext uri="{BB962C8B-B14F-4D97-AF65-F5344CB8AC3E}">
        <p14:creationId xmlns:p14="http://schemas.microsoft.com/office/powerpoint/2010/main" val="30212692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31" y="42443"/>
            <a:ext cx="7886700" cy="809156"/>
          </a:xfrm>
        </p:spPr>
        <p:txBody>
          <a:bodyPr/>
          <a:lstStyle/>
          <a:p>
            <a:pPr algn="l"/>
            <a:r>
              <a:rPr lang="en-US"/>
              <a:t>II. Extinct Languages</a:t>
            </a:r>
          </a:p>
        </p:txBody>
      </p:sp>
      <p:sp>
        <p:nvSpPr>
          <p:cNvPr id="3" name="Content Placeholder 2"/>
          <p:cNvSpPr>
            <a:spLocks noGrp="1"/>
          </p:cNvSpPr>
          <p:nvPr>
            <p:ph idx="1"/>
          </p:nvPr>
        </p:nvSpPr>
        <p:spPr>
          <a:xfrm>
            <a:off x="336884" y="959556"/>
            <a:ext cx="8489482" cy="5681876"/>
          </a:xfrm>
        </p:spPr>
        <p:txBody>
          <a:bodyPr vert="horz" lIns="91440" tIns="45720" rIns="91440" bIns="45720" rtlCol="0" anchor="t">
            <a:normAutofit/>
          </a:bodyPr>
          <a:lstStyle/>
          <a:p>
            <a:pPr marL="514350" indent="-514350">
              <a:buFont typeface="+mj-lt"/>
              <a:buAutoNum type="arabicPeriod"/>
              <a:defRPr/>
            </a:pPr>
            <a:r>
              <a:rPr lang="en-US" sz="4400"/>
              <a:t>Hundreds of languages will become extinct during the 21</a:t>
            </a:r>
            <a:r>
              <a:rPr lang="en-US" sz="4400" baseline="30000"/>
              <a:t>st</a:t>
            </a:r>
            <a:r>
              <a:rPr lang="en-US" sz="4400"/>
              <a:t>  century</a:t>
            </a:r>
          </a:p>
          <a:p>
            <a:pPr marL="971550" lvl="1" indent="-514350">
              <a:buFont typeface="+mj-lt"/>
              <a:buAutoNum type="alphaLcPeriod"/>
              <a:defRPr/>
            </a:pPr>
            <a:r>
              <a:rPr lang="en-US" sz="4400"/>
              <a:t>Only ~300 languages are safe </a:t>
            </a:r>
            <a:endParaRPr lang="en-US" sz="4400">
              <a:cs typeface="Calibri"/>
            </a:endParaRPr>
          </a:p>
          <a:p>
            <a:pPr marL="971550" lvl="1" indent="-514350">
              <a:buFont typeface="+mj-lt"/>
              <a:buAutoNum type="alphaLcPeriod"/>
              <a:defRPr/>
            </a:pPr>
            <a:r>
              <a:rPr lang="en-US" sz="4400" b="1"/>
              <a:t>Extinct language: </a:t>
            </a:r>
            <a:r>
              <a:rPr lang="en-US" sz="4400"/>
              <a:t>no longer spoken or read in daily activities by anyone</a:t>
            </a:r>
            <a:endParaRPr lang="en-US" sz="4400">
              <a:cs typeface="Calibri"/>
            </a:endParaRPr>
          </a:p>
        </p:txBody>
      </p:sp>
    </p:spTree>
    <p:extLst>
      <p:ext uri="{BB962C8B-B14F-4D97-AF65-F5344CB8AC3E}">
        <p14:creationId xmlns:p14="http://schemas.microsoft.com/office/powerpoint/2010/main" val="27336295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094" y="141111"/>
            <a:ext cx="8712905" cy="6572553"/>
          </a:xfrm>
        </p:spPr>
        <p:txBody>
          <a:bodyPr>
            <a:noAutofit/>
          </a:bodyPr>
          <a:lstStyle/>
          <a:p>
            <a:pPr marL="0" indent="0">
              <a:buNone/>
              <a:defRPr/>
            </a:pPr>
            <a:r>
              <a:rPr lang="en-US" sz="4000"/>
              <a:t>c. Now:  473 languages nearly extinct</a:t>
            </a:r>
          </a:p>
          <a:p>
            <a:pPr lvl="1">
              <a:defRPr/>
            </a:pPr>
            <a:r>
              <a:rPr lang="en-US" sz="4000"/>
              <a:t>46 in Africa</a:t>
            </a:r>
          </a:p>
          <a:p>
            <a:pPr lvl="1">
              <a:defRPr/>
            </a:pPr>
            <a:r>
              <a:rPr lang="en-US" sz="4000"/>
              <a:t>84 in Asia</a:t>
            </a:r>
          </a:p>
          <a:p>
            <a:pPr lvl="1">
              <a:defRPr/>
            </a:pPr>
            <a:r>
              <a:rPr lang="en-US" sz="4000"/>
              <a:t>9 in Europe</a:t>
            </a:r>
          </a:p>
          <a:p>
            <a:pPr lvl="1">
              <a:defRPr/>
            </a:pPr>
            <a:r>
              <a:rPr lang="en-US" sz="4000"/>
              <a:t>152 in Pacific</a:t>
            </a:r>
          </a:p>
          <a:p>
            <a:pPr lvl="1">
              <a:defRPr/>
            </a:pPr>
            <a:r>
              <a:rPr lang="en-US" sz="4000"/>
              <a:t>182 in Americas </a:t>
            </a:r>
          </a:p>
          <a:p>
            <a:pPr marL="0" indent="0">
              <a:buNone/>
              <a:defRPr/>
            </a:pPr>
            <a:r>
              <a:rPr lang="en-US" sz="4000"/>
              <a:t>d. Ex. Native Americans</a:t>
            </a:r>
          </a:p>
          <a:p>
            <a:pPr lvl="1">
              <a:defRPr/>
            </a:pPr>
            <a:r>
              <a:rPr lang="en-US" sz="4000"/>
              <a:t>74 Native American languages extinct in the USA</a:t>
            </a:r>
          </a:p>
        </p:txBody>
      </p:sp>
    </p:spTree>
    <p:extLst>
      <p:ext uri="{BB962C8B-B14F-4D97-AF65-F5344CB8AC3E}">
        <p14:creationId xmlns:p14="http://schemas.microsoft.com/office/powerpoint/2010/main" val="871309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222345"/>
            <a:ext cx="8459779" cy="1583140"/>
          </a:xfrm>
        </p:spPr>
        <p:txBody>
          <a:bodyPr>
            <a:normAutofit/>
          </a:bodyPr>
          <a:lstStyle/>
          <a:p>
            <a:pPr marL="571500" indent="-571500"/>
            <a:r>
              <a:rPr lang="en-US" sz="4800" b="1"/>
              <a:t>Top 10 Most Spoken Languages in the World:</a:t>
            </a:r>
          </a:p>
        </p:txBody>
      </p:sp>
      <p:sp>
        <p:nvSpPr>
          <p:cNvPr id="6" name="TextBox 5"/>
          <p:cNvSpPr txBox="1"/>
          <p:nvPr/>
        </p:nvSpPr>
        <p:spPr>
          <a:xfrm>
            <a:off x="659873" y="2035154"/>
            <a:ext cx="3635550" cy="3785652"/>
          </a:xfrm>
          <a:prstGeom prst="rect">
            <a:avLst/>
          </a:prstGeom>
          <a:noFill/>
        </p:spPr>
        <p:txBody>
          <a:bodyPr wrap="square" rtlCol="0">
            <a:spAutoFit/>
          </a:bodyPr>
          <a:lstStyle/>
          <a:p>
            <a:pPr marL="342900" indent="-342900">
              <a:buFont typeface="+mj-lt"/>
              <a:buAutoNum type="arabicPeriod"/>
            </a:pPr>
            <a:r>
              <a:rPr lang="en-US" sz="4800"/>
              <a:t> Mandarin</a:t>
            </a:r>
          </a:p>
          <a:p>
            <a:pPr marL="342900" indent="-342900">
              <a:buFont typeface="+mj-lt"/>
              <a:buAutoNum type="arabicPeriod"/>
            </a:pPr>
            <a:r>
              <a:rPr lang="en-US" sz="4800"/>
              <a:t> Spanish</a:t>
            </a:r>
          </a:p>
          <a:p>
            <a:pPr marL="342900" indent="-342900">
              <a:buFont typeface="+mj-lt"/>
              <a:buAutoNum type="arabicPeriod"/>
            </a:pPr>
            <a:r>
              <a:rPr lang="en-US" sz="4800"/>
              <a:t> English </a:t>
            </a:r>
          </a:p>
          <a:p>
            <a:pPr marL="342900" indent="-342900">
              <a:buFont typeface="+mj-lt"/>
              <a:buAutoNum type="arabicPeriod"/>
            </a:pPr>
            <a:r>
              <a:rPr lang="en-US" sz="4800"/>
              <a:t> Hindi/Urdu</a:t>
            </a:r>
          </a:p>
          <a:p>
            <a:pPr marL="342900" indent="-342900">
              <a:buFont typeface="+mj-lt"/>
              <a:buAutoNum type="arabicPeriod"/>
            </a:pPr>
            <a:r>
              <a:rPr lang="en-US" sz="4800"/>
              <a:t> Arabic</a:t>
            </a:r>
          </a:p>
        </p:txBody>
      </p:sp>
      <p:sp>
        <p:nvSpPr>
          <p:cNvPr id="7" name="TextBox 6"/>
          <p:cNvSpPr txBox="1"/>
          <p:nvPr/>
        </p:nvSpPr>
        <p:spPr>
          <a:xfrm>
            <a:off x="4937563" y="1805485"/>
            <a:ext cx="3635550" cy="4154983"/>
          </a:xfrm>
          <a:prstGeom prst="rect">
            <a:avLst/>
          </a:prstGeom>
          <a:noFill/>
        </p:spPr>
        <p:txBody>
          <a:bodyPr wrap="square" rtlCol="0">
            <a:spAutoFit/>
          </a:bodyPr>
          <a:lstStyle/>
          <a:p>
            <a:pPr marL="742950" indent="-742950">
              <a:buFont typeface="+mj-lt"/>
              <a:buAutoNum type="arabicPeriod" startAt="6"/>
            </a:pPr>
            <a:r>
              <a:rPr lang="en-US" sz="4400"/>
              <a:t>Bengali</a:t>
            </a:r>
          </a:p>
          <a:p>
            <a:pPr marL="342900" indent="-342900">
              <a:buFont typeface="+mj-lt"/>
              <a:buAutoNum type="arabicPeriod" startAt="6"/>
            </a:pPr>
            <a:r>
              <a:rPr lang="en-US" sz="4400"/>
              <a:t>  Portuguese</a:t>
            </a:r>
          </a:p>
          <a:p>
            <a:pPr marL="342900" indent="-342900">
              <a:buFont typeface="+mj-lt"/>
              <a:buAutoNum type="arabicPeriod" startAt="6"/>
            </a:pPr>
            <a:r>
              <a:rPr lang="en-US" sz="4400"/>
              <a:t> Russian/ Belorussian</a:t>
            </a:r>
          </a:p>
          <a:p>
            <a:pPr marL="342900" indent="-342900">
              <a:buFont typeface="+mj-lt"/>
              <a:buAutoNum type="arabicPeriod" startAt="6"/>
            </a:pPr>
            <a:r>
              <a:rPr lang="en-US" sz="4400"/>
              <a:t> Japanese</a:t>
            </a:r>
          </a:p>
          <a:p>
            <a:pPr marL="342900" indent="-342900">
              <a:buFont typeface="+mj-lt"/>
              <a:buAutoNum type="arabicPeriod" startAt="6"/>
            </a:pPr>
            <a:r>
              <a:rPr lang="en-US" sz="4400"/>
              <a:t> German</a:t>
            </a:r>
          </a:p>
        </p:txBody>
      </p:sp>
    </p:spTree>
    <p:extLst>
      <p:ext uri="{BB962C8B-B14F-4D97-AF65-F5344CB8AC3E}">
        <p14:creationId xmlns:p14="http://schemas.microsoft.com/office/powerpoint/2010/main" val="15227694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983" y="111127"/>
            <a:ext cx="7886700" cy="915034"/>
          </a:xfrm>
        </p:spPr>
        <p:txBody>
          <a:bodyPr>
            <a:normAutofit/>
          </a:bodyPr>
          <a:lstStyle/>
          <a:p>
            <a:pPr algn="l"/>
            <a:r>
              <a:rPr lang="en-US" sz="4800" b="1"/>
              <a:t>III. Revived Languages</a:t>
            </a:r>
          </a:p>
        </p:txBody>
      </p:sp>
      <p:sp>
        <p:nvSpPr>
          <p:cNvPr id="3" name="Content Placeholder 2"/>
          <p:cNvSpPr>
            <a:spLocks noGrp="1"/>
          </p:cNvSpPr>
          <p:nvPr>
            <p:ph idx="1"/>
          </p:nvPr>
        </p:nvSpPr>
        <p:spPr>
          <a:xfrm>
            <a:off x="551648" y="1094072"/>
            <a:ext cx="7886700" cy="4351338"/>
          </a:xfrm>
        </p:spPr>
        <p:txBody>
          <a:bodyPr vert="horz" lIns="91440" tIns="45720" rIns="91440" bIns="45720" rtlCol="0" anchor="t">
            <a:normAutofit/>
          </a:bodyPr>
          <a:lstStyle/>
          <a:p>
            <a:pPr marL="742950" indent="-742950">
              <a:buAutoNum type="arabicPeriod"/>
            </a:pPr>
            <a:r>
              <a:rPr lang="en-US" altLang="en-US" sz="4000">
                <a:latin typeface="Arial" panose="020B0604020202020204" pitchFamily="34" charset="0"/>
              </a:rPr>
              <a:t>Hebrew: Official language</a:t>
            </a:r>
            <a:r>
              <a:rPr lang="en-US" altLang="en-US" sz="4000">
                <a:latin typeface="Arial"/>
                <a:cs typeface="Arial"/>
              </a:rPr>
              <a:t> of Israel; Dead</a:t>
            </a:r>
            <a:r>
              <a:rPr lang="en-US" altLang="en-US" sz="4000">
                <a:latin typeface="Arial" panose="020B0604020202020204" pitchFamily="34" charset="0"/>
              </a:rPr>
              <a:t> language before WWII</a:t>
            </a:r>
            <a:endParaRPr lang="en-US" altLang="en-US" sz="4000">
              <a:latin typeface="Arial" panose="020B0604020202020204" pitchFamily="34" charset="0"/>
              <a:cs typeface="Arial"/>
            </a:endParaRPr>
          </a:p>
          <a:p>
            <a:pPr marL="914400" lvl="1" indent="-514350"/>
            <a:r>
              <a:rPr lang="en-US" altLang="en-US" sz="4000">
                <a:latin typeface="Arial" panose="020B0604020202020204" pitchFamily="34" charset="0"/>
              </a:rPr>
              <a:t>Updated words for telephones, cars, technology, and electricity</a:t>
            </a:r>
            <a:endParaRPr lang="en-US" altLang="en-US" sz="4000">
              <a:latin typeface="Arial" panose="020B0604020202020204" pitchFamily="34" charset="0"/>
              <a:cs typeface="Aria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14352" t="15064" r="23920" b="42757"/>
          <a:stretch/>
        </p:blipFill>
        <p:spPr>
          <a:xfrm>
            <a:off x="5015344" y="4979462"/>
            <a:ext cx="4128655" cy="1878537"/>
          </a:xfrm>
          <a:prstGeom prst="rect">
            <a:avLst/>
          </a:prstGeom>
        </p:spPr>
      </p:pic>
    </p:spTree>
    <p:extLst>
      <p:ext uri="{BB962C8B-B14F-4D97-AF65-F5344CB8AC3E}">
        <p14:creationId xmlns:p14="http://schemas.microsoft.com/office/powerpoint/2010/main" val="3016381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B9927F-3CAC-436A-BFD4-96581C61EC81}"/>
              </a:ext>
            </a:extLst>
          </p:cNvPr>
          <p:cNvSpPr>
            <a:spLocks noGrp="1"/>
          </p:cNvSpPr>
          <p:nvPr>
            <p:ph idx="1"/>
          </p:nvPr>
        </p:nvSpPr>
        <p:spPr>
          <a:xfrm>
            <a:off x="270294" y="1111370"/>
            <a:ext cx="7280695" cy="4267171"/>
          </a:xfrm>
        </p:spPr>
        <p:txBody>
          <a:bodyPr vert="horz" lIns="91440" tIns="45720" rIns="91440" bIns="45720" rtlCol="0" anchor="t">
            <a:normAutofit/>
          </a:bodyPr>
          <a:lstStyle/>
          <a:p>
            <a:pPr marL="0" indent="0">
              <a:buNone/>
            </a:pPr>
            <a:r>
              <a:rPr lang="en-US" sz="4000">
                <a:cs typeface="Calibri"/>
              </a:rPr>
              <a:t>a. Large push to restore spoken language after centuries of US repression</a:t>
            </a:r>
            <a:endParaRPr lang="en-US">
              <a:cs typeface="Calibri"/>
            </a:endParaRPr>
          </a:p>
          <a:p>
            <a:pPr marL="0" indent="0">
              <a:buNone/>
            </a:pPr>
            <a:r>
              <a:rPr lang="en-US" sz="4000">
                <a:cs typeface="Calibri"/>
              </a:rPr>
              <a:t>b. Especially significant here in AZ!</a:t>
            </a:r>
            <a:endParaRPr lang="en-US">
              <a:cs typeface="Calibri"/>
            </a:endParaRPr>
          </a:p>
        </p:txBody>
      </p:sp>
      <p:sp>
        <p:nvSpPr>
          <p:cNvPr id="4" name="TextBox 3">
            <a:extLst>
              <a:ext uri="{FF2B5EF4-FFF2-40B4-BE49-F238E27FC236}">
                <a16:creationId xmlns:a16="http://schemas.microsoft.com/office/drawing/2014/main" id="{733D1EA6-7185-410A-AFAC-36FCD0DC3351}"/>
              </a:ext>
            </a:extLst>
          </p:cNvPr>
          <p:cNvSpPr txBox="1"/>
          <p:nvPr/>
        </p:nvSpPr>
        <p:spPr>
          <a:xfrm>
            <a:off x="339306" y="404003"/>
            <a:ext cx="7214557"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t>2. Native American Languages</a:t>
            </a:r>
          </a:p>
        </p:txBody>
      </p:sp>
      <p:pic>
        <p:nvPicPr>
          <p:cNvPr id="5" name="Picture 5" descr="A close up of a map&#10;&#10;Description generated with high confidence">
            <a:extLst>
              <a:ext uri="{FF2B5EF4-FFF2-40B4-BE49-F238E27FC236}">
                <a16:creationId xmlns:a16="http://schemas.microsoft.com/office/drawing/2014/main" id="{4D7AD99C-3ED7-44B3-AB11-05E133330172}"/>
              </a:ext>
            </a:extLst>
          </p:cNvPr>
          <p:cNvPicPr>
            <a:picLocks noChangeAspect="1"/>
          </p:cNvPicPr>
          <p:nvPr/>
        </p:nvPicPr>
        <p:blipFill>
          <a:blip r:embed="rId2"/>
          <a:stretch>
            <a:fillRect/>
          </a:stretch>
        </p:blipFill>
        <p:spPr>
          <a:xfrm>
            <a:off x="5170098" y="3829194"/>
            <a:ext cx="3879011" cy="2822706"/>
          </a:xfrm>
          <a:prstGeom prst="rect">
            <a:avLst/>
          </a:prstGeom>
        </p:spPr>
      </p:pic>
    </p:spTree>
    <p:extLst>
      <p:ext uri="{BB962C8B-B14F-4D97-AF65-F5344CB8AC3E}">
        <p14:creationId xmlns:p14="http://schemas.microsoft.com/office/powerpoint/2010/main" val="23776306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close up of a map&#10;&#10;Description generated with high confidence">
            <a:extLst>
              <a:ext uri="{FF2B5EF4-FFF2-40B4-BE49-F238E27FC236}">
                <a16:creationId xmlns:a16="http://schemas.microsoft.com/office/drawing/2014/main" id="{F2CC194A-BE43-43CE-B4DB-CBA71E023CA3}"/>
              </a:ext>
            </a:extLst>
          </p:cNvPr>
          <p:cNvPicPr>
            <a:picLocks noChangeAspect="1"/>
          </p:cNvPicPr>
          <p:nvPr/>
        </p:nvPicPr>
        <p:blipFill rotWithShape="1">
          <a:blip r:embed="rId2"/>
          <a:srcRect l="3333" r="-1" b="-1"/>
          <a:stretch/>
        </p:blipFill>
        <p:spPr>
          <a:xfrm>
            <a:off x="20" y="10"/>
            <a:ext cx="9143980" cy="6857990"/>
          </a:xfrm>
          <a:prstGeom prst="rect">
            <a:avLst/>
          </a:prstGeom>
        </p:spPr>
      </p:pic>
    </p:spTree>
    <p:extLst>
      <p:ext uri="{BB962C8B-B14F-4D97-AF65-F5344CB8AC3E}">
        <p14:creationId xmlns:p14="http://schemas.microsoft.com/office/powerpoint/2010/main" val="6372215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12198"/>
          </a:xfrm>
        </p:spPr>
        <p:txBody>
          <a:bodyPr>
            <a:normAutofit/>
          </a:bodyPr>
          <a:lstStyle/>
          <a:p>
            <a:r>
              <a:rPr lang="en-US" sz="6000" b="1" u="sng"/>
              <a:t>Discuss</a:t>
            </a:r>
            <a:r>
              <a:rPr lang="en-US" sz="6000"/>
              <a:t>:</a:t>
            </a:r>
            <a:br>
              <a:rPr lang="en-US" sz="6000"/>
            </a:br>
            <a:r>
              <a:rPr lang="en-US" sz="6000"/>
              <a:t/>
            </a:r>
            <a:br>
              <a:rPr lang="en-US" sz="6000"/>
            </a:br>
            <a:r>
              <a:rPr lang="en-US" sz="6000"/>
              <a:t>Why revive a language?</a:t>
            </a:r>
          </a:p>
        </p:txBody>
      </p:sp>
    </p:spTree>
    <p:extLst>
      <p:ext uri="{BB962C8B-B14F-4D97-AF65-F5344CB8AC3E}">
        <p14:creationId xmlns:p14="http://schemas.microsoft.com/office/powerpoint/2010/main" val="354921925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848" y="207818"/>
            <a:ext cx="8886152" cy="1143000"/>
          </a:xfrm>
        </p:spPr>
        <p:txBody>
          <a:bodyPr>
            <a:normAutofit fontScale="90000"/>
          </a:bodyPr>
          <a:lstStyle/>
          <a:p>
            <a:pPr algn="l"/>
            <a:r>
              <a:rPr lang="en-US"/>
              <a:t>C. Reasons and support  for reviving languages</a:t>
            </a:r>
          </a:p>
        </p:txBody>
      </p:sp>
      <p:sp>
        <p:nvSpPr>
          <p:cNvPr id="3" name="Content Placeholder 2"/>
          <p:cNvSpPr>
            <a:spLocks noGrp="1"/>
          </p:cNvSpPr>
          <p:nvPr>
            <p:ph idx="1"/>
          </p:nvPr>
        </p:nvSpPr>
        <p:spPr>
          <a:xfrm>
            <a:off x="457200" y="1600200"/>
            <a:ext cx="8229600" cy="5715000"/>
          </a:xfrm>
        </p:spPr>
        <p:txBody>
          <a:bodyPr vert="horz" lIns="91440" tIns="45720" rIns="91440" bIns="45720" rtlCol="0" anchor="t">
            <a:normAutofit/>
          </a:bodyPr>
          <a:lstStyle/>
          <a:p>
            <a:pPr marL="742950" indent="-742950">
              <a:buFont typeface="+mj-lt"/>
              <a:buAutoNum type="arabicPeriod"/>
            </a:pPr>
            <a:r>
              <a:rPr lang="en-US" sz="4400"/>
              <a:t>Maintain folk culture</a:t>
            </a:r>
          </a:p>
          <a:p>
            <a:pPr marL="1143000" lvl="1" indent="-742950"/>
            <a:r>
              <a:rPr lang="en-US" sz="4000"/>
              <a:t>Teaching Navajo</a:t>
            </a:r>
            <a:endParaRPr lang="en-US" sz="4000">
              <a:cs typeface="Calibri"/>
            </a:endParaRPr>
          </a:p>
          <a:p>
            <a:pPr marL="742950" indent="-742950">
              <a:buFont typeface="+mj-lt"/>
              <a:buAutoNum type="arabicPeriod"/>
            </a:pPr>
            <a:r>
              <a:rPr lang="en-US" sz="4400"/>
              <a:t>Separatists</a:t>
            </a:r>
            <a:endParaRPr lang="en-US" sz="4400">
              <a:cs typeface="Calibri"/>
            </a:endParaRPr>
          </a:p>
          <a:p>
            <a:pPr marL="1143000" lvl="1" indent="-742950"/>
            <a:r>
              <a:rPr lang="en-US" sz="4000"/>
              <a:t>Basque region</a:t>
            </a:r>
          </a:p>
          <a:p>
            <a:pPr marL="0" indent="0">
              <a:buNone/>
            </a:pPr>
            <a:r>
              <a:rPr lang="en-US" sz="4000">
                <a:cs typeface="Calibri"/>
              </a:rPr>
              <a:t>3.  Unity in a multicultural state!</a:t>
            </a:r>
          </a:p>
          <a:p>
            <a:pPr lvl="1"/>
            <a:r>
              <a:rPr lang="en-US" sz="4000">
                <a:cs typeface="Calibri"/>
              </a:rPr>
              <a:t> Belgium, Canada</a:t>
            </a:r>
            <a:endParaRPr lang="en-US"/>
          </a:p>
        </p:txBody>
      </p:sp>
    </p:spTree>
    <p:extLst>
      <p:ext uri="{BB962C8B-B14F-4D97-AF65-F5344CB8AC3E}">
        <p14:creationId xmlns:p14="http://schemas.microsoft.com/office/powerpoint/2010/main" val="36037742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509" y="203920"/>
            <a:ext cx="8589818" cy="6363134"/>
          </a:xfrm>
        </p:spPr>
        <p:txBody>
          <a:bodyPr vert="horz" lIns="91440" tIns="45720" rIns="91440" bIns="45720" rtlCol="0" anchor="t">
            <a:normAutofit/>
          </a:bodyPr>
          <a:lstStyle/>
          <a:p>
            <a:pPr marL="0" indent="0">
              <a:buNone/>
            </a:pPr>
            <a:endParaRPr lang="en-US" sz="4400">
              <a:cs typeface="Calibri"/>
            </a:endParaRPr>
          </a:p>
          <a:p>
            <a:pPr marL="57150" indent="0">
              <a:buNone/>
            </a:pPr>
            <a:r>
              <a:rPr lang="en-US" sz="4400"/>
              <a:t>4. Nationalism</a:t>
            </a:r>
            <a:endParaRPr lang="en-US" sz="4400">
              <a:cs typeface="Calibri"/>
            </a:endParaRPr>
          </a:p>
          <a:p>
            <a:pPr marL="1028700" lvl="1" indent="-571500"/>
            <a:r>
              <a:rPr lang="en-US" sz="4400"/>
              <a:t>Israel and Hebrew</a:t>
            </a:r>
            <a:endParaRPr lang="en-US" sz="4400">
              <a:cs typeface="Calibri"/>
            </a:endParaRPr>
          </a:p>
          <a:p>
            <a:pPr marL="57150" indent="0">
              <a:buNone/>
            </a:pPr>
            <a:r>
              <a:rPr lang="en-US" sz="4400"/>
              <a:t>5. Modern technology</a:t>
            </a:r>
            <a:endParaRPr lang="en-US" sz="4400">
              <a:cs typeface="Calibri"/>
            </a:endParaRPr>
          </a:p>
          <a:p>
            <a:pPr marL="1028700" lvl="1" indent="-571500"/>
            <a:r>
              <a:rPr lang="en-US" sz="4400"/>
              <a:t>Minority groups use it to preserve language</a:t>
            </a:r>
            <a:endParaRPr lang="en-US" sz="4400">
              <a:cs typeface="Calibri"/>
            </a:endParaRPr>
          </a:p>
          <a:p>
            <a:pPr marL="57150" indent="0">
              <a:buNone/>
            </a:pPr>
            <a:r>
              <a:rPr lang="en-US" sz="4800"/>
              <a:t>6. Tourism</a:t>
            </a:r>
            <a:endParaRPr lang="en-US" sz="4800">
              <a:cs typeface="Calibri"/>
            </a:endParaRPr>
          </a:p>
          <a:p>
            <a:pPr marL="1028700" lvl="1" indent="-571500"/>
            <a:r>
              <a:rPr lang="en-US" sz="4400"/>
              <a:t> Welsh </a:t>
            </a:r>
            <a:endParaRPr lang="en-US" sz="4400">
              <a:cs typeface="Calibri"/>
            </a:endParaRPr>
          </a:p>
        </p:txBody>
      </p:sp>
    </p:spTree>
    <p:extLst>
      <p:ext uri="{BB962C8B-B14F-4D97-AF65-F5344CB8AC3E}">
        <p14:creationId xmlns:p14="http://schemas.microsoft.com/office/powerpoint/2010/main" val="33648059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A8C518DA-BF81-497D-8919-29A3974D3621}"/>
              </a:ext>
            </a:extLst>
          </p:cNvPr>
          <p:cNvPicPr>
            <a:picLocks noChangeAspect="1"/>
          </p:cNvPicPr>
          <p:nvPr/>
        </p:nvPicPr>
        <p:blipFill>
          <a:blip r:embed="rId2"/>
          <a:stretch>
            <a:fillRect/>
          </a:stretch>
        </p:blipFill>
        <p:spPr>
          <a:xfrm>
            <a:off x="2769080" y="-4060"/>
            <a:ext cx="6380671" cy="2596045"/>
          </a:xfrm>
          <a:prstGeom prst="rect">
            <a:avLst/>
          </a:prstGeom>
        </p:spPr>
      </p:pic>
      <p:pic>
        <p:nvPicPr>
          <p:cNvPr id="8" name="Picture 8" descr="A close up of a person&#10;&#10;Description generated with high confidence">
            <a:extLst>
              <a:ext uri="{FF2B5EF4-FFF2-40B4-BE49-F238E27FC236}">
                <a16:creationId xmlns:a16="http://schemas.microsoft.com/office/drawing/2014/main" id="{76599E64-7197-4731-8ADD-F2F602403E99}"/>
              </a:ext>
            </a:extLst>
          </p:cNvPr>
          <p:cNvPicPr>
            <a:picLocks noChangeAspect="1"/>
          </p:cNvPicPr>
          <p:nvPr/>
        </p:nvPicPr>
        <p:blipFill>
          <a:blip r:embed="rId3"/>
          <a:stretch>
            <a:fillRect/>
          </a:stretch>
        </p:blipFill>
        <p:spPr>
          <a:xfrm>
            <a:off x="468703" y="2356326"/>
            <a:ext cx="5978105" cy="2102215"/>
          </a:xfrm>
          <a:prstGeom prst="rect">
            <a:avLst/>
          </a:prstGeom>
        </p:spPr>
      </p:pic>
      <p:pic>
        <p:nvPicPr>
          <p:cNvPr id="10" name="Picture 10" descr="A screenshot of a cell phone&#10;&#10;Description generated with very high confidence">
            <a:extLst>
              <a:ext uri="{FF2B5EF4-FFF2-40B4-BE49-F238E27FC236}">
                <a16:creationId xmlns:a16="http://schemas.microsoft.com/office/drawing/2014/main" id="{88DB079A-A6F0-43FD-8AA5-F850FAC27CD7}"/>
              </a:ext>
            </a:extLst>
          </p:cNvPr>
          <p:cNvPicPr>
            <a:picLocks noChangeAspect="1"/>
          </p:cNvPicPr>
          <p:nvPr/>
        </p:nvPicPr>
        <p:blipFill>
          <a:blip r:embed="rId4"/>
          <a:stretch>
            <a:fillRect/>
          </a:stretch>
        </p:blipFill>
        <p:spPr>
          <a:xfrm>
            <a:off x="1834551" y="4610370"/>
            <a:ext cx="7070784" cy="1979223"/>
          </a:xfrm>
          <a:prstGeom prst="rect">
            <a:avLst/>
          </a:prstGeom>
        </p:spPr>
      </p:pic>
    </p:spTree>
    <p:extLst>
      <p:ext uri="{BB962C8B-B14F-4D97-AF65-F5344CB8AC3E}">
        <p14:creationId xmlns:p14="http://schemas.microsoft.com/office/powerpoint/2010/main" val="3415273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u="sng"/>
              <a:t>Summary</a:t>
            </a:r>
          </a:p>
        </p:txBody>
      </p:sp>
      <p:sp>
        <p:nvSpPr>
          <p:cNvPr id="4" name="Content Placeholder 3"/>
          <p:cNvSpPr>
            <a:spLocks noGrp="1"/>
          </p:cNvSpPr>
          <p:nvPr>
            <p:ph idx="1"/>
          </p:nvPr>
        </p:nvSpPr>
        <p:spPr/>
        <p:txBody>
          <a:bodyPr vert="horz" lIns="91440" tIns="45720" rIns="91440" bIns="45720" rtlCol="0" anchor="t">
            <a:normAutofit fontScale="92500"/>
          </a:bodyPr>
          <a:lstStyle/>
          <a:p>
            <a:r>
              <a:rPr lang="en-US" sz="4400"/>
              <a:t>Describe the relationship between isolated and extinct languages.</a:t>
            </a:r>
          </a:p>
          <a:p>
            <a:r>
              <a:rPr lang="en-US" sz="4400"/>
              <a:t>Explain why languages are threatened and preserved.</a:t>
            </a:r>
            <a:endParaRPr lang="en-US" sz="4400">
              <a:cs typeface="Calibri"/>
            </a:endParaRPr>
          </a:p>
          <a:p>
            <a:endParaRPr lang="en-US" sz="4400">
              <a:cs typeface="Calibri"/>
            </a:endParaRPr>
          </a:p>
          <a:p>
            <a:r>
              <a:rPr lang="en-US" sz="4400">
                <a:cs typeface="Calibri"/>
              </a:rPr>
              <a:t>Thanksgiving Leaves!</a:t>
            </a:r>
          </a:p>
        </p:txBody>
      </p:sp>
    </p:spTree>
    <p:extLst>
      <p:ext uri="{BB962C8B-B14F-4D97-AF65-F5344CB8AC3E}">
        <p14:creationId xmlns:p14="http://schemas.microsoft.com/office/powerpoint/2010/main" val="17866709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Day 8</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856079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u="sng">
                <a:ea typeface="+mj-lt"/>
                <a:cs typeface="+mj-lt"/>
              </a:rPr>
              <a:t>Things and Stuff</a:t>
            </a:r>
            <a:r>
              <a:rPr lang="en-US" b="1" u="sng">
                <a:cs typeface="Calibri"/>
              </a:rPr>
              <a:t/>
            </a:r>
            <a:br>
              <a:rPr lang="en-US" b="1" u="sng">
                <a:cs typeface="Calibri"/>
              </a:rPr>
            </a:br>
            <a:r>
              <a:rPr lang="en-US" b="1" u="sng"/>
              <a:t>Bellwork</a:t>
            </a:r>
          </a:p>
        </p:txBody>
      </p:sp>
      <p:sp>
        <p:nvSpPr>
          <p:cNvPr id="3" name="Content Placeholder 2"/>
          <p:cNvSpPr>
            <a:spLocks noGrp="1"/>
          </p:cNvSpPr>
          <p:nvPr>
            <p:ph idx="1"/>
          </p:nvPr>
        </p:nvSpPr>
        <p:spPr>
          <a:xfrm>
            <a:off x="533400" y="1143000"/>
            <a:ext cx="8153400" cy="5181600"/>
          </a:xfrm>
        </p:spPr>
        <p:txBody>
          <a:bodyPr vert="horz" lIns="91440" tIns="45720" rIns="91440" bIns="45720" rtlCol="0" anchor="t">
            <a:normAutofit/>
          </a:bodyPr>
          <a:lstStyle/>
          <a:p>
            <a:r>
              <a:rPr lang="en-US" sz="4400"/>
              <a:t>Is there a correct way to speak English</a:t>
            </a:r>
            <a:r>
              <a:rPr lang="en-US" sz="4400">
                <a:cs typeface="Calibri"/>
              </a:rPr>
              <a:t>? Why or why not?</a:t>
            </a:r>
            <a:endParaRPr lang="en-US"/>
          </a:p>
        </p:txBody>
      </p:sp>
    </p:spTree>
    <p:extLst>
      <p:ext uri="{BB962C8B-B14F-4D97-AF65-F5344CB8AC3E}">
        <p14:creationId xmlns:p14="http://schemas.microsoft.com/office/powerpoint/2010/main" val="4230190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Discuss</a:t>
            </a:r>
          </a:p>
        </p:txBody>
      </p:sp>
      <p:sp>
        <p:nvSpPr>
          <p:cNvPr id="3" name="Content Placeholder 2"/>
          <p:cNvSpPr>
            <a:spLocks noGrp="1"/>
          </p:cNvSpPr>
          <p:nvPr>
            <p:ph idx="1"/>
          </p:nvPr>
        </p:nvSpPr>
        <p:spPr/>
        <p:txBody>
          <a:bodyPr>
            <a:normAutofit/>
          </a:bodyPr>
          <a:lstStyle/>
          <a:p>
            <a:r>
              <a:rPr lang="en-US" sz="4000"/>
              <a:t>Consider what we have already learned about, do you see a correlation between earlier chapters and major languages?</a:t>
            </a:r>
          </a:p>
          <a:p>
            <a:r>
              <a:rPr lang="en-US" sz="4000"/>
              <a:t>Be ready to explain!</a:t>
            </a:r>
          </a:p>
        </p:txBody>
      </p:sp>
    </p:spTree>
    <p:extLst>
      <p:ext uri="{BB962C8B-B14F-4D97-AF65-F5344CB8AC3E}">
        <p14:creationId xmlns:p14="http://schemas.microsoft.com/office/powerpoint/2010/main" val="12330949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Agenda:</a:t>
            </a:r>
          </a:p>
        </p:txBody>
      </p:sp>
      <p:sp>
        <p:nvSpPr>
          <p:cNvPr id="3" name="Content Placeholder 2"/>
          <p:cNvSpPr>
            <a:spLocks noGrp="1"/>
          </p:cNvSpPr>
          <p:nvPr>
            <p:ph idx="1"/>
          </p:nvPr>
        </p:nvSpPr>
        <p:spPr/>
        <p:txBody>
          <a:bodyPr vert="horz" lIns="91440" tIns="45720" rIns="91440" bIns="45720" rtlCol="0" anchor="t">
            <a:normAutofit/>
          </a:bodyPr>
          <a:lstStyle/>
          <a:p>
            <a:r>
              <a:rPr lang="en-US" sz="4800"/>
              <a:t>Notes: English Dominance</a:t>
            </a:r>
          </a:p>
          <a:p>
            <a:endParaRPr lang="en-US" sz="4400"/>
          </a:p>
          <a:p>
            <a:r>
              <a:rPr lang="en-US" sz="4400" b="1"/>
              <a:t>HW:</a:t>
            </a:r>
            <a:endParaRPr lang="en-US" sz="4400" b="1">
              <a:cs typeface="Calibri"/>
            </a:endParaRPr>
          </a:p>
        </p:txBody>
      </p:sp>
    </p:spTree>
    <p:extLst>
      <p:ext uri="{BB962C8B-B14F-4D97-AF65-F5344CB8AC3E}">
        <p14:creationId xmlns:p14="http://schemas.microsoft.com/office/powerpoint/2010/main" val="5623861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Objective:</a:t>
            </a:r>
          </a:p>
        </p:txBody>
      </p:sp>
      <p:sp>
        <p:nvSpPr>
          <p:cNvPr id="3" name="Content Placeholder 2"/>
          <p:cNvSpPr>
            <a:spLocks noGrp="1"/>
          </p:cNvSpPr>
          <p:nvPr>
            <p:ph idx="1"/>
          </p:nvPr>
        </p:nvSpPr>
        <p:spPr/>
        <p:txBody>
          <a:bodyPr>
            <a:normAutofit/>
          </a:bodyPr>
          <a:lstStyle/>
          <a:p>
            <a:r>
              <a:rPr lang="en-US" sz="4800"/>
              <a:t>You will be able to connect English as a lingua franca to earlier chapters.</a:t>
            </a:r>
          </a:p>
        </p:txBody>
      </p:sp>
    </p:spTree>
    <p:extLst>
      <p:ext uri="{BB962C8B-B14F-4D97-AF65-F5344CB8AC3E}">
        <p14:creationId xmlns:p14="http://schemas.microsoft.com/office/powerpoint/2010/main" val="180504359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coinlink.com/News/wp-content/uploads/2010/11/direct_auction_5000k_obv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495800"/>
            <a:ext cx="5619750" cy="24669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6980" y="-304800"/>
            <a:ext cx="8229600" cy="1143000"/>
          </a:xfrm>
        </p:spPr>
        <p:txBody>
          <a:bodyPr/>
          <a:lstStyle/>
          <a:p>
            <a:r>
              <a:rPr lang="en-US" b="1" u="sng"/>
              <a:t>TUBI:</a:t>
            </a:r>
          </a:p>
        </p:txBody>
      </p:sp>
      <p:sp>
        <p:nvSpPr>
          <p:cNvPr id="3" name="Content Placeholder 2"/>
          <p:cNvSpPr>
            <a:spLocks noGrp="1"/>
          </p:cNvSpPr>
          <p:nvPr>
            <p:ph idx="1"/>
          </p:nvPr>
        </p:nvSpPr>
        <p:spPr>
          <a:xfrm>
            <a:off x="536980" y="533400"/>
            <a:ext cx="8229600" cy="4525963"/>
          </a:xfrm>
        </p:spPr>
        <p:txBody>
          <a:bodyPr>
            <a:normAutofit/>
          </a:bodyPr>
          <a:lstStyle/>
          <a:p>
            <a:r>
              <a:rPr lang="en-US" sz="4400"/>
              <a:t>William McKinley ($500), Grover Cleveland ($1,000), James Madison ($5,000</a:t>
            </a:r>
          </a:p>
        </p:txBody>
      </p:sp>
      <p:pic>
        <p:nvPicPr>
          <p:cNvPr id="1026" name="Picture 2" descr="http://periodicpresidents.files.wordpress.com/2013/06/500-dollar-bill-fro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178" y="2603778"/>
            <a:ext cx="49530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ntiquemoney.com/wp-content/uploads/2014/03/1934A-1000-bill-federal-reserve-no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19400"/>
            <a:ext cx="4343400" cy="187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957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0973" y="274638"/>
            <a:ext cx="8085827" cy="1143000"/>
          </a:xfrm>
        </p:spPr>
        <p:txBody>
          <a:bodyPr/>
          <a:lstStyle/>
          <a:p>
            <a:pPr algn="l"/>
            <a:endParaRPr lang="en-US" b="1" u="sng">
              <a:cs typeface="Calibri"/>
            </a:endParaRPr>
          </a:p>
        </p:txBody>
      </p:sp>
      <p:pic>
        <p:nvPicPr>
          <p:cNvPr id="5122" name="Picture 2" descr="http://www.termcoord.eu/wp-content/uploads/2014/03/english-lingua-fran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437" y="1524000"/>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56873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400800"/>
          </a:xfrm>
        </p:spPr>
        <p:txBody>
          <a:bodyPr vert="horz" lIns="91440" tIns="45720" rIns="91440" bIns="45720" rtlCol="0" anchor="t">
            <a:normAutofit/>
          </a:bodyPr>
          <a:lstStyle/>
          <a:p>
            <a:pPr marL="742950" indent="-742950">
              <a:buFont typeface="+mj-lt"/>
              <a:buAutoNum type="alphaUcPeriod"/>
            </a:pPr>
            <a:r>
              <a:rPr lang="en-US" sz="4400" b="1" u="sng"/>
              <a:t>Language of international community</a:t>
            </a:r>
          </a:p>
          <a:p>
            <a:pPr marL="1143000" lvl="1" indent="-742950">
              <a:buFont typeface="+mj-lt"/>
              <a:buAutoNum type="arabicPeriod"/>
            </a:pPr>
            <a:r>
              <a:rPr lang="en-US" sz="4000"/>
              <a:t>Spoken fluently by up to 1.5 billion</a:t>
            </a:r>
            <a:endParaRPr lang="en-US" sz="4000">
              <a:cs typeface="Calibri"/>
            </a:endParaRPr>
          </a:p>
          <a:p>
            <a:pPr marL="1143000" lvl="1" indent="-742950">
              <a:buFont typeface="+mj-lt"/>
              <a:buAutoNum type="arabicPeriod"/>
            </a:pPr>
            <a:r>
              <a:rPr lang="en-US" sz="4000"/>
              <a:t>Official language of 57 countries</a:t>
            </a:r>
          </a:p>
          <a:p>
            <a:pPr marL="1143000" lvl="1" indent="-742950">
              <a:buFont typeface="+mj-lt"/>
              <a:buAutoNum type="arabicPeriod"/>
            </a:pPr>
            <a:r>
              <a:rPr lang="en-US" sz="4000"/>
              <a:t>People learn English to be part of global economy/culture</a:t>
            </a:r>
          </a:p>
          <a:p>
            <a:pPr marL="1543050" lvl="2" indent="-742950">
              <a:buFont typeface="+mj-lt"/>
              <a:buAutoNum type="alphaLcPeriod"/>
            </a:pPr>
            <a:r>
              <a:rPr lang="en-US" sz="4000"/>
              <a:t>Historically, language of development and education</a:t>
            </a:r>
          </a:p>
          <a:p>
            <a:pPr marL="514350" indent="-514350">
              <a:buFont typeface="+mj-lt"/>
              <a:buAutoNum type="alphaUcPeriod"/>
            </a:pPr>
            <a:endParaRPr lang="en-US" sz="4400"/>
          </a:p>
        </p:txBody>
      </p:sp>
    </p:spTree>
    <p:extLst>
      <p:ext uri="{BB962C8B-B14F-4D97-AF65-F5344CB8AC3E}">
        <p14:creationId xmlns:p14="http://schemas.microsoft.com/office/powerpoint/2010/main" val="27803314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load.wikimedia.org/wikipedia/en/6/6d/The_British_Empire_Anachronous.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273" y="990600"/>
            <a:ext cx="9133489" cy="576614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28295" y="0"/>
            <a:ext cx="8229600" cy="1143000"/>
          </a:xfrm>
        </p:spPr>
        <p:txBody>
          <a:bodyPr/>
          <a:lstStyle/>
          <a:p>
            <a:r>
              <a:rPr lang="en-US" b="1" u="sng"/>
              <a:t>British Empire</a:t>
            </a:r>
          </a:p>
        </p:txBody>
      </p:sp>
    </p:spTree>
    <p:extLst>
      <p:ext uri="{BB962C8B-B14F-4D97-AF65-F5344CB8AC3E}">
        <p14:creationId xmlns:p14="http://schemas.microsoft.com/office/powerpoint/2010/main" val="286228974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20700"/>
            <a:ext cx="9144000" cy="5816309"/>
          </a:xfrm>
          <a:prstGeom prst="rect">
            <a:avLst/>
          </a:prstGeom>
        </p:spPr>
      </p:pic>
    </p:spTree>
    <p:extLst>
      <p:ext uri="{BB962C8B-B14F-4D97-AF65-F5344CB8AC3E}">
        <p14:creationId xmlns:p14="http://schemas.microsoft.com/office/powerpoint/2010/main" val="13705275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3" y="0"/>
            <a:ext cx="8229600" cy="1143000"/>
          </a:xfrm>
        </p:spPr>
        <p:txBody>
          <a:bodyPr/>
          <a:lstStyle/>
          <a:p>
            <a:pPr algn="l"/>
            <a:r>
              <a:rPr lang="en-US" b="1" u="sng"/>
              <a:t>B. English &amp; the Internet</a:t>
            </a:r>
          </a:p>
        </p:txBody>
      </p:sp>
      <p:sp>
        <p:nvSpPr>
          <p:cNvPr id="3" name="Content Placeholder 2"/>
          <p:cNvSpPr>
            <a:spLocks noGrp="1"/>
          </p:cNvSpPr>
          <p:nvPr>
            <p:ph idx="1"/>
          </p:nvPr>
        </p:nvSpPr>
        <p:spPr>
          <a:xfrm>
            <a:off x="457200" y="1143000"/>
            <a:ext cx="8686800" cy="4983163"/>
          </a:xfrm>
        </p:spPr>
        <p:txBody>
          <a:bodyPr vert="horz" lIns="91440" tIns="45720" rIns="91440" bIns="45720" rtlCol="0" anchor="t">
            <a:normAutofit/>
          </a:bodyPr>
          <a:lstStyle/>
          <a:p>
            <a:pPr marL="514350" indent="-514350">
              <a:buFont typeface="+mj-lt"/>
              <a:buAutoNum type="arabicPeriod"/>
            </a:pPr>
            <a:r>
              <a:rPr lang="en-US" sz="4400"/>
              <a:t>80%  internet content is in English</a:t>
            </a:r>
          </a:p>
          <a:p>
            <a:pPr marL="514350" indent="-514350">
              <a:buFont typeface="+mj-lt"/>
              <a:buAutoNum type="arabicPeriod"/>
            </a:pPr>
            <a:r>
              <a:rPr lang="en-US" sz="4400"/>
              <a:t>BUT English on the internet is declining</a:t>
            </a:r>
            <a:endParaRPr lang="en-US" sz="4400">
              <a:cs typeface="Calibri"/>
            </a:endParaRPr>
          </a:p>
          <a:p>
            <a:pPr marL="514350" indent="-514350">
              <a:buFont typeface="+mj-lt"/>
              <a:buAutoNum type="arabicPeriod"/>
            </a:pPr>
            <a:r>
              <a:rPr lang="en-US" sz="4400"/>
              <a:t>Mandarin becoming a MAJOR internet language</a:t>
            </a:r>
            <a:endParaRPr lang="en-US" sz="4400">
              <a:cs typeface="Calibri"/>
            </a:endParaRPr>
          </a:p>
        </p:txBody>
      </p:sp>
    </p:spTree>
    <p:extLst>
      <p:ext uri="{BB962C8B-B14F-4D97-AF65-F5344CB8AC3E}">
        <p14:creationId xmlns:p14="http://schemas.microsoft.com/office/powerpoint/2010/main" val="30519895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276" y="165036"/>
            <a:ext cx="7886700" cy="1153626"/>
          </a:xfrm>
        </p:spPr>
        <p:txBody>
          <a:bodyPr>
            <a:normAutofit fontScale="90000"/>
          </a:bodyPr>
          <a:lstStyle/>
          <a:p>
            <a:pPr algn="ctr"/>
            <a:r>
              <a:rPr lang="en-US" altLang="en-US" sz="4000">
                <a:latin typeface="+mn-lt"/>
              </a:rPr>
              <a:t>LANGUAGES OF </a:t>
            </a:r>
            <a:br>
              <a:rPr lang="en-US" altLang="en-US" sz="4000">
                <a:latin typeface="+mn-lt"/>
              </a:rPr>
            </a:br>
            <a:r>
              <a:rPr lang="en-US" altLang="en-US" sz="4000">
                <a:latin typeface="+mn-lt"/>
              </a:rPr>
              <a:t>ONLINE SPEAKERS </a:t>
            </a:r>
            <a:endParaRPr lang="en-US" sz="4000">
              <a:latin typeface="+mn-lt"/>
            </a:endParaRPr>
          </a:p>
        </p:txBody>
      </p:sp>
      <p:pic>
        <p:nvPicPr>
          <p:cNvPr id="5" name="Picture 4"/>
          <p:cNvPicPr>
            <a:picLocks noChangeAspect="1"/>
          </p:cNvPicPr>
          <p:nvPr/>
        </p:nvPicPr>
        <p:blipFill>
          <a:blip r:embed="rId2"/>
          <a:stretch>
            <a:fillRect/>
          </a:stretch>
        </p:blipFill>
        <p:spPr>
          <a:xfrm>
            <a:off x="192651" y="1219200"/>
            <a:ext cx="8855680" cy="4800600"/>
          </a:xfrm>
          <a:prstGeom prst="rect">
            <a:avLst/>
          </a:prstGeom>
        </p:spPr>
      </p:pic>
    </p:spTree>
    <p:extLst>
      <p:ext uri="{BB962C8B-B14F-4D97-AF65-F5344CB8AC3E}">
        <p14:creationId xmlns:p14="http://schemas.microsoft.com/office/powerpoint/2010/main" val="329870498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u="sng"/>
              <a:t>Discuss</a:t>
            </a:r>
          </a:p>
        </p:txBody>
      </p:sp>
      <p:sp>
        <p:nvSpPr>
          <p:cNvPr id="3" name="Content Placeholder 2"/>
          <p:cNvSpPr>
            <a:spLocks noGrp="1"/>
          </p:cNvSpPr>
          <p:nvPr>
            <p:ph idx="1"/>
          </p:nvPr>
        </p:nvSpPr>
        <p:spPr/>
        <p:txBody>
          <a:bodyPr>
            <a:normAutofit/>
          </a:bodyPr>
          <a:lstStyle/>
          <a:p>
            <a:r>
              <a:rPr lang="en-US" sz="4400"/>
              <a:t>Try and come up with as many slang words for English as possible.</a:t>
            </a:r>
          </a:p>
        </p:txBody>
      </p:sp>
    </p:spTree>
    <p:extLst>
      <p:ext uri="{BB962C8B-B14F-4D97-AF65-F5344CB8AC3E}">
        <p14:creationId xmlns:p14="http://schemas.microsoft.com/office/powerpoint/2010/main" val="4211150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893" y="218854"/>
            <a:ext cx="8686800" cy="6495845"/>
          </a:xfrm>
        </p:spPr>
        <p:txBody>
          <a:bodyPr vert="horz" lIns="91440" tIns="45720" rIns="91440" bIns="45720" rtlCol="0" anchor="t">
            <a:noAutofit/>
          </a:bodyPr>
          <a:lstStyle/>
          <a:p>
            <a:pPr marL="742950" indent="-742950">
              <a:buFont typeface="+mj-lt"/>
              <a:buAutoNum type="arabicPeriod" startAt="2"/>
            </a:pPr>
            <a:r>
              <a:rPr lang="en-US" sz="4400" b="1"/>
              <a:t>Literary tradition: </a:t>
            </a:r>
            <a:r>
              <a:rPr lang="en-US" sz="4400"/>
              <a:t>system of written communication, BUT not all languages do</a:t>
            </a:r>
          </a:p>
          <a:p>
            <a:pPr marL="1143000" lvl="1" indent="-742950">
              <a:buFont typeface="+mj-lt"/>
              <a:buAutoNum type="alphaLcPeriod"/>
            </a:pPr>
            <a:r>
              <a:rPr lang="en-US" sz="4400" b="1"/>
              <a:t>Ideogram: </a:t>
            </a:r>
            <a:r>
              <a:rPr lang="en-US" sz="4400"/>
              <a:t>symbols that represent words/ideas</a:t>
            </a:r>
            <a:endParaRPr lang="en-US" sz="4400">
              <a:cs typeface="Calibri"/>
            </a:endParaRPr>
          </a:p>
          <a:p>
            <a:pPr marL="1143000" lvl="1" indent="-742950">
              <a:buAutoNum type="alphaLcPeriod"/>
            </a:pPr>
            <a:r>
              <a:rPr lang="en-US" sz="4400" b="1">
                <a:cs typeface="Calibri"/>
              </a:rPr>
              <a:t>Logograms:</a:t>
            </a:r>
            <a:r>
              <a:rPr lang="en-US" sz="4400">
                <a:cs typeface="Calibri"/>
              </a:rPr>
              <a:t> symbols that combine to spell out words themselves</a:t>
            </a:r>
          </a:p>
          <a:p>
            <a:pPr marL="1143000" lvl="1" indent="-742950">
              <a:buAutoNum type="alphaLcPeriod"/>
            </a:pPr>
            <a:endParaRPr lang="en-US" sz="4400">
              <a:cs typeface="Calibri"/>
            </a:endParaRPr>
          </a:p>
        </p:txBody>
      </p:sp>
    </p:spTree>
    <p:extLst>
      <p:ext uri="{BB962C8B-B14F-4D97-AF65-F5344CB8AC3E}">
        <p14:creationId xmlns:p14="http://schemas.microsoft.com/office/powerpoint/2010/main" val="50091473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636"/>
            <a:ext cx="8229600" cy="1143000"/>
          </a:xfrm>
        </p:spPr>
        <p:txBody>
          <a:bodyPr/>
          <a:lstStyle/>
          <a:p>
            <a:pPr algn="l"/>
            <a:r>
              <a:rPr lang="en-US" b="1" u="sng"/>
              <a:t>C. Dissecting English</a:t>
            </a:r>
          </a:p>
        </p:txBody>
      </p:sp>
      <p:sp>
        <p:nvSpPr>
          <p:cNvPr id="3" name="Content Placeholder 2"/>
          <p:cNvSpPr>
            <a:spLocks noGrp="1"/>
          </p:cNvSpPr>
          <p:nvPr>
            <p:ph idx="1"/>
          </p:nvPr>
        </p:nvSpPr>
        <p:spPr>
          <a:xfrm>
            <a:off x="609600" y="914400"/>
            <a:ext cx="8305800" cy="5943600"/>
          </a:xfrm>
        </p:spPr>
        <p:txBody>
          <a:bodyPr vert="horz" lIns="91440" tIns="45720" rIns="91440" bIns="45720" rtlCol="0" anchor="t">
            <a:normAutofit/>
          </a:bodyPr>
          <a:lstStyle/>
          <a:p>
            <a:pPr marL="742950" indent="-742950">
              <a:buFont typeface="+mj-lt"/>
              <a:buAutoNum type="arabicPeriod"/>
            </a:pPr>
            <a:r>
              <a:rPr lang="en-US" sz="4400" b="1"/>
              <a:t>Slang: </a:t>
            </a:r>
            <a:r>
              <a:rPr lang="en-US" sz="4400"/>
              <a:t>informal words or phrases in a language</a:t>
            </a:r>
          </a:p>
        </p:txBody>
      </p:sp>
      <p:pic>
        <p:nvPicPr>
          <p:cNvPr id="1026" name="Picture 2" descr="Image result for sla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7601" y="2400580"/>
            <a:ext cx="4457420" cy="44574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l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0579"/>
            <a:ext cx="4445109" cy="4452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2686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lstStyle/>
          <a:p>
            <a:pPr algn="l"/>
            <a:r>
              <a:rPr lang="en-US" b="1" u="sng"/>
              <a:t>D. English Changes</a:t>
            </a:r>
          </a:p>
        </p:txBody>
      </p:sp>
      <p:sp>
        <p:nvSpPr>
          <p:cNvPr id="3" name="Content Placeholder 2"/>
          <p:cNvSpPr>
            <a:spLocks noGrp="1"/>
          </p:cNvSpPr>
          <p:nvPr>
            <p:ph idx="1"/>
          </p:nvPr>
        </p:nvSpPr>
        <p:spPr>
          <a:xfrm>
            <a:off x="304800" y="762000"/>
            <a:ext cx="8382000" cy="5867400"/>
          </a:xfrm>
        </p:spPr>
        <p:txBody>
          <a:bodyPr vert="horz" lIns="91440" tIns="45720" rIns="91440" bIns="45720" rtlCol="0" anchor="t">
            <a:normAutofit/>
          </a:bodyPr>
          <a:lstStyle/>
          <a:p>
            <a:pPr marL="742950" indent="-742950">
              <a:buFont typeface="+mj-lt"/>
              <a:buAutoNum type="arabicPeriod"/>
            </a:pPr>
            <a:r>
              <a:rPr lang="en-US" sz="4400"/>
              <a:t>Hierarchical Diffusion</a:t>
            </a:r>
          </a:p>
          <a:p>
            <a:pPr marL="1143000" lvl="1" indent="-742950">
              <a:buFont typeface="+mj-lt"/>
              <a:buAutoNum type="alphaLcPeriod"/>
            </a:pPr>
            <a:r>
              <a:rPr lang="en-US" sz="4000"/>
              <a:t>First from British Colonization</a:t>
            </a:r>
            <a:endParaRPr lang="en-US" sz="4000">
              <a:cs typeface="Calibri"/>
            </a:endParaRPr>
          </a:p>
          <a:p>
            <a:pPr marL="1143000" lvl="1" indent="-742950">
              <a:buFont typeface="+mj-lt"/>
              <a:buAutoNum type="alphaLcPeriod"/>
            </a:pPr>
            <a:r>
              <a:rPr lang="en-US" sz="4000"/>
              <a:t>Then, from urban centers </a:t>
            </a:r>
            <a:endParaRPr lang="en-US" sz="4000">
              <a:cs typeface="Calibri"/>
            </a:endParaRPr>
          </a:p>
          <a:p>
            <a:pPr marL="1143000" lvl="1" indent="-742950">
              <a:buFont typeface="+mj-lt"/>
              <a:buAutoNum type="alphaLcPeriod"/>
            </a:pPr>
            <a:r>
              <a:rPr lang="en-US" sz="4000">
                <a:cs typeface="Calibri"/>
              </a:rPr>
              <a:t>Now from US pop culture</a:t>
            </a:r>
          </a:p>
        </p:txBody>
      </p:sp>
    </p:spTree>
    <p:extLst>
      <p:ext uri="{BB962C8B-B14F-4D97-AF65-F5344CB8AC3E}">
        <p14:creationId xmlns:p14="http://schemas.microsoft.com/office/powerpoint/2010/main" val="35754630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vert="horz" lIns="91440" tIns="45720" rIns="91440" bIns="45720" rtlCol="0" anchor="t">
            <a:normAutofit/>
          </a:bodyPr>
          <a:lstStyle/>
          <a:p>
            <a:pPr marL="0" indent="0">
              <a:buNone/>
            </a:pPr>
            <a:r>
              <a:rPr lang="en-US" sz="4400" b="1"/>
              <a:t>2. Pidgin: </a:t>
            </a:r>
            <a:r>
              <a:rPr lang="en-US" sz="4400"/>
              <a:t>the simplified form of a language</a:t>
            </a:r>
            <a:endParaRPr lang="en-US"/>
          </a:p>
          <a:p>
            <a:pPr marL="0" indent="0">
              <a:buNone/>
            </a:pPr>
            <a:endParaRPr lang="en-US" sz="4400" b="1">
              <a:cs typeface="Calibri"/>
            </a:endParaRPr>
          </a:p>
          <a:p>
            <a:pPr marL="0" indent="0">
              <a:buNone/>
            </a:pPr>
            <a:r>
              <a:rPr lang="en-US" sz="4400" b="1">
                <a:cs typeface="Calibri"/>
              </a:rPr>
              <a:t>-Creole</a:t>
            </a:r>
            <a:r>
              <a:rPr lang="en-US" sz="4400" b="1"/>
              <a:t> Language: </a:t>
            </a:r>
            <a:r>
              <a:rPr lang="en-US" sz="4400"/>
              <a:t>indigenous and colonial languages fuse into a new</a:t>
            </a:r>
            <a:r>
              <a:rPr lang="en-US" sz="4400">
                <a:cs typeface="Calibri"/>
              </a:rPr>
              <a:t> language</a:t>
            </a:r>
            <a:endParaRPr lang="en-US" sz="4400" i="1">
              <a:cs typeface="Calibri"/>
            </a:endParaRPr>
          </a:p>
          <a:p>
            <a:pPr marL="1314450" lvl="2" indent="-514350"/>
            <a:r>
              <a:rPr lang="en-US" sz="4400"/>
              <a:t>Haiti, Seychelles</a:t>
            </a:r>
          </a:p>
          <a:p>
            <a:pPr marL="0" indent="0">
              <a:buNone/>
            </a:pPr>
            <a:endParaRPr lang="en-US"/>
          </a:p>
        </p:txBody>
      </p:sp>
    </p:spTree>
    <p:extLst>
      <p:ext uri="{BB962C8B-B14F-4D97-AF65-F5344CB8AC3E}">
        <p14:creationId xmlns:p14="http://schemas.microsoft.com/office/powerpoint/2010/main" val="35072851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a:solidFill>
                  <a:srgbClr val="000000"/>
                </a:solidFill>
              </a:rPr>
              <a:t>Video: How to Speak Pidgin</a:t>
            </a:r>
          </a:p>
        </p:txBody>
      </p:sp>
      <p:pic>
        <p:nvPicPr>
          <p:cNvPr id="1026" name="Picture 2" descr="Image result for Hawaiian Pidgin Recognized As A Languag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57400"/>
            <a:ext cx="6829425"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50630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0"/>
            <a:ext cx="8458200" cy="6705600"/>
          </a:xfrm>
        </p:spPr>
        <p:txBody>
          <a:bodyPr>
            <a:normAutofit/>
          </a:bodyPr>
          <a:lstStyle/>
          <a:p>
            <a:pPr marL="742950" indent="-742950">
              <a:buFont typeface="+mj-lt"/>
              <a:buAutoNum type="arabicPeriod" startAt="3"/>
            </a:pPr>
            <a:r>
              <a:rPr lang="en-US" sz="4400" b="1"/>
              <a:t>Ebonics: </a:t>
            </a:r>
            <a:r>
              <a:rPr lang="en-US" sz="4400"/>
              <a:t>African American dialect</a:t>
            </a:r>
          </a:p>
          <a:p>
            <a:pPr marL="1143000" lvl="1" indent="-742950">
              <a:buFont typeface="+mj-lt"/>
              <a:buAutoNum type="alphaLcPeriod"/>
            </a:pPr>
            <a:r>
              <a:rPr lang="en-US" sz="4000"/>
              <a:t>African American Vernacular English</a:t>
            </a:r>
          </a:p>
          <a:p>
            <a:pPr marL="1143000" lvl="1" indent="-742950">
              <a:buFont typeface="+mj-lt"/>
              <a:buAutoNum type="alphaLcPeriod"/>
            </a:pPr>
            <a:endParaRPr lang="en-US" sz="4000" b="1"/>
          </a:p>
        </p:txBody>
      </p:sp>
      <p:pic>
        <p:nvPicPr>
          <p:cNvPr id="2" name="Picture 1"/>
          <p:cNvPicPr>
            <a:picLocks noChangeAspect="1"/>
          </p:cNvPicPr>
          <p:nvPr/>
        </p:nvPicPr>
        <p:blipFill>
          <a:blip r:embed="rId2"/>
          <a:stretch>
            <a:fillRect/>
          </a:stretch>
        </p:blipFill>
        <p:spPr>
          <a:xfrm>
            <a:off x="2590800" y="2851904"/>
            <a:ext cx="6553200" cy="4044195"/>
          </a:xfrm>
          <a:prstGeom prst="rect">
            <a:avLst/>
          </a:prstGeom>
        </p:spPr>
      </p:pic>
    </p:spTree>
    <p:extLst>
      <p:ext uri="{BB962C8B-B14F-4D97-AF65-F5344CB8AC3E}">
        <p14:creationId xmlns:p14="http://schemas.microsoft.com/office/powerpoint/2010/main" val="10016898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Video: 3 ways to Speak English</a:t>
            </a:r>
          </a:p>
        </p:txBody>
      </p:sp>
      <p:pic>
        <p:nvPicPr>
          <p:cNvPr id="1026" name="Picture 2" descr="https://i.ytimg.com/vi/k9fmJ5xQ_mc/maxresdefau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547648"/>
            <a:ext cx="8348134" cy="4695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4077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a:t>Discuss</a:t>
            </a:r>
          </a:p>
        </p:txBody>
      </p:sp>
      <p:sp>
        <p:nvSpPr>
          <p:cNvPr id="3" name="Content Placeholder 2"/>
          <p:cNvSpPr>
            <a:spLocks noGrp="1"/>
          </p:cNvSpPr>
          <p:nvPr>
            <p:ph idx="1"/>
          </p:nvPr>
        </p:nvSpPr>
        <p:spPr/>
        <p:txBody>
          <a:bodyPr>
            <a:normAutofit/>
          </a:bodyPr>
          <a:lstStyle/>
          <a:p>
            <a:r>
              <a:rPr lang="en-US" sz="4400"/>
              <a:t>Do you have multiple ways of speaking English?</a:t>
            </a:r>
          </a:p>
          <a:p>
            <a:r>
              <a:rPr lang="en-US" sz="4400"/>
              <a:t>What are they?</a:t>
            </a:r>
          </a:p>
        </p:txBody>
      </p:sp>
    </p:spTree>
    <p:extLst>
      <p:ext uri="{BB962C8B-B14F-4D97-AF65-F5344CB8AC3E}">
        <p14:creationId xmlns:p14="http://schemas.microsoft.com/office/powerpoint/2010/main" val="15956955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553200"/>
          </a:xfrm>
        </p:spPr>
        <p:txBody>
          <a:bodyPr>
            <a:normAutofit/>
          </a:bodyPr>
          <a:lstStyle/>
          <a:p>
            <a:pPr marL="0" indent="0">
              <a:buNone/>
            </a:pPr>
            <a:r>
              <a:rPr lang="en-US" sz="4400" b="1"/>
              <a:t>4. Spanglish: </a:t>
            </a:r>
            <a:r>
              <a:rPr lang="en-US" sz="4400"/>
              <a:t>combination of English and Spanish spoken by Hispanic Americans</a:t>
            </a:r>
          </a:p>
          <a:p>
            <a:pPr marL="0" indent="0">
              <a:buNone/>
            </a:pPr>
            <a:r>
              <a:rPr lang="en-US" sz="4400" b="1"/>
              <a:t>	a. Speech Community: </a:t>
            </a:r>
            <a:r>
              <a:rPr lang="en-US" sz="4400"/>
              <a:t>group 	of people sharing a common 	language/dialect</a:t>
            </a:r>
            <a:endParaRPr lang="en-US" sz="4400" b="1"/>
          </a:p>
        </p:txBody>
      </p:sp>
      <p:pic>
        <p:nvPicPr>
          <p:cNvPr id="2" name="Picture 1"/>
          <p:cNvPicPr>
            <a:picLocks noChangeAspect="1"/>
          </p:cNvPicPr>
          <p:nvPr/>
        </p:nvPicPr>
        <p:blipFill rotWithShape="1">
          <a:blip r:embed="rId2"/>
          <a:srcRect l="12731" t="12037" r="12731" b="43056"/>
          <a:stretch/>
        </p:blipFill>
        <p:spPr>
          <a:xfrm>
            <a:off x="2057400" y="4830233"/>
            <a:ext cx="6815667" cy="2053167"/>
          </a:xfrm>
          <a:prstGeom prst="rect">
            <a:avLst/>
          </a:prstGeom>
        </p:spPr>
      </p:pic>
    </p:spTree>
    <p:extLst>
      <p:ext uri="{BB962C8B-B14F-4D97-AF65-F5344CB8AC3E}">
        <p14:creationId xmlns:p14="http://schemas.microsoft.com/office/powerpoint/2010/main" val="418417868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457200"/>
            <a:ext cx="8229600" cy="1143000"/>
          </a:xfrm>
        </p:spPr>
        <p:txBody>
          <a:bodyPr>
            <a:noAutofit/>
          </a:bodyPr>
          <a:lstStyle/>
          <a:p>
            <a:r>
              <a:rPr lang="en-US" sz="4800" b="1" u="sng"/>
              <a:t>Video: How to Speak Spanglish</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62" y="1745411"/>
            <a:ext cx="8128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134718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marL="0" indent="0">
              <a:buNone/>
            </a:pPr>
            <a:r>
              <a:rPr lang="en-US" sz="4400"/>
              <a:t>5. There is no “Correct” English, just a </a:t>
            </a:r>
            <a:r>
              <a:rPr lang="en-US" sz="4400" b="1"/>
              <a:t>Standard Language</a:t>
            </a:r>
          </a:p>
          <a:p>
            <a:pPr marL="1143000" lvl="1" indent="-742950">
              <a:buFont typeface="+mj-lt"/>
              <a:buAutoNum type="alphaLcPeriod"/>
            </a:pPr>
            <a:r>
              <a:rPr lang="en-US" sz="4400" err="1"/>
              <a:t>Paupa</a:t>
            </a:r>
            <a:r>
              <a:rPr lang="en-US" sz="4400"/>
              <a:t> New Guinea Pidgin, Singlish (Singapore), </a:t>
            </a:r>
            <a:r>
              <a:rPr lang="en-US" sz="4400" err="1"/>
              <a:t>Taglish</a:t>
            </a:r>
            <a:r>
              <a:rPr lang="en-US" sz="4400"/>
              <a:t> (Philippines), Franglais </a:t>
            </a:r>
          </a:p>
        </p:txBody>
      </p:sp>
    </p:spTree>
    <p:extLst>
      <p:ext uri="{BB962C8B-B14F-4D97-AF65-F5344CB8AC3E}">
        <p14:creationId xmlns:p14="http://schemas.microsoft.com/office/powerpoint/2010/main" val="3130954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6" y="0"/>
            <a:ext cx="8229600" cy="1143000"/>
          </a:xfrm>
        </p:spPr>
        <p:txBody>
          <a:bodyPr/>
          <a:lstStyle/>
          <a:p>
            <a:pPr algn="l"/>
            <a:r>
              <a:rPr lang="en-US" b="1" u="sng"/>
              <a:t>Written Tradition:</a:t>
            </a:r>
          </a:p>
        </p:txBody>
      </p:sp>
      <p:sp>
        <p:nvSpPr>
          <p:cNvPr id="3" name="Content Placeholder 2"/>
          <p:cNvSpPr>
            <a:spLocks noGrp="1"/>
          </p:cNvSpPr>
          <p:nvPr>
            <p:ph idx="1"/>
          </p:nvPr>
        </p:nvSpPr>
        <p:spPr>
          <a:xfrm>
            <a:off x="0" y="914400"/>
            <a:ext cx="9144000" cy="5943600"/>
          </a:xfrm>
        </p:spPr>
        <p:txBody>
          <a:bodyPr>
            <a:normAutofit/>
          </a:bodyPr>
          <a:lstStyle/>
          <a:p>
            <a:pPr marL="1143000" lvl="1" indent="-742950">
              <a:buFont typeface="+mj-lt"/>
              <a:buAutoNum type="arabicPeriod"/>
            </a:pPr>
            <a:r>
              <a:rPr lang="en-US" sz="4800"/>
              <a:t>Roman alphabet </a:t>
            </a:r>
            <a:r>
              <a:rPr lang="en-US" sz="5400" b="1"/>
              <a:t>(ABC)</a:t>
            </a:r>
          </a:p>
          <a:p>
            <a:pPr marL="1143000" lvl="1" indent="-742950">
              <a:buFont typeface="+mj-lt"/>
              <a:buAutoNum type="arabicPeriod"/>
            </a:pPr>
            <a:r>
              <a:rPr lang="en-US" sz="4800"/>
              <a:t>Arabic </a:t>
            </a:r>
            <a:r>
              <a:rPr lang="en-US" sz="4800" b="1"/>
              <a:t>(</a:t>
            </a:r>
            <a:r>
              <a:rPr lang="ar-AE" sz="5400" b="1"/>
              <a:t>صباح الخير</a:t>
            </a:r>
            <a:r>
              <a:rPr lang="en-US" sz="5400" b="1"/>
              <a:t>)</a:t>
            </a:r>
          </a:p>
          <a:p>
            <a:pPr marL="1143000" lvl="1" indent="-742950">
              <a:buFont typeface="+mj-lt"/>
              <a:buAutoNum type="arabicPeriod"/>
            </a:pPr>
            <a:r>
              <a:rPr lang="en-US" sz="4800"/>
              <a:t>Devanagari </a:t>
            </a:r>
            <a:r>
              <a:rPr lang="en-US" sz="5400" b="1"/>
              <a:t>(</a:t>
            </a:r>
            <a:r>
              <a:rPr lang="x-none" sz="5400" b="1"/>
              <a:t>शुभ प्रभात</a:t>
            </a:r>
            <a:r>
              <a:rPr lang="en-US" sz="5400" b="1"/>
              <a:t>)</a:t>
            </a:r>
          </a:p>
          <a:p>
            <a:pPr marL="1143000" lvl="1" indent="-742950">
              <a:buFont typeface="+mj-lt"/>
              <a:buAutoNum type="arabicPeriod"/>
            </a:pPr>
            <a:r>
              <a:rPr lang="en-US" sz="4800"/>
              <a:t>Cyrillic alphabet </a:t>
            </a:r>
            <a:r>
              <a:rPr lang="en-US" sz="5400" b="1"/>
              <a:t>(</a:t>
            </a:r>
            <a:r>
              <a:rPr lang="az-Cyrl-AZ" sz="5400" b="1"/>
              <a:t>доброе утро</a:t>
            </a:r>
            <a:r>
              <a:rPr lang="en-US" sz="5400" b="1"/>
              <a:t>)</a:t>
            </a:r>
          </a:p>
        </p:txBody>
      </p:sp>
    </p:spTree>
    <p:extLst>
      <p:ext uri="{BB962C8B-B14F-4D97-AF65-F5344CB8AC3E}">
        <p14:creationId xmlns:p14="http://schemas.microsoft.com/office/powerpoint/2010/main" val="1249136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00" y="787400"/>
            <a:ext cx="9093200" cy="5283200"/>
          </a:xfrm>
          <a:prstGeom prst="rect">
            <a:avLst/>
          </a:prstGeom>
        </p:spPr>
      </p:pic>
    </p:spTree>
    <p:extLst>
      <p:ext uri="{BB962C8B-B14F-4D97-AF65-F5344CB8AC3E}">
        <p14:creationId xmlns:p14="http://schemas.microsoft.com/office/powerpoint/2010/main" val="4150545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893" y="218854"/>
            <a:ext cx="8686800" cy="6495845"/>
          </a:xfrm>
        </p:spPr>
        <p:txBody>
          <a:bodyPr vert="horz" lIns="91440" tIns="45720" rIns="91440" bIns="45720" rtlCol="0" anchor="t">
            <a:noAutofit/>
          </a:bodyPr>
          <a:lstStyle/>
          <a:p>
            <a:pPr marL="742950" indent="-742950">
              <a:buFont typeface="+mj-lt"/>
              <a:buAutoNum type="arabicPeriod" startAt="3"/>
            </a:pPr>
            <a:r>
              <a:rPr lang="en-US" sz="4400" b="1"/>
              <a:t>Official language: </a:t>
            </a:r>
            <a:r>
              <a:rPr lang="en-US" sz="4400"/>
              <a:t>country picks a language for governing (hierarchical diffusion)</a:t>
            </a:r>
          </a:p>
          <a:p>
            <a:pPr marL="742950" indent="-742950">
              <a:buFont typeface="+mj-lt"/>
              <a:buAutoNum type="arabicPeriod" startAt="3"/>
            </a:pPr>
            <a:r>
              <a:rPr lang="en-US" sz="4400" b="1"/>
              <a:t>Lingua franca: </a:t>
            </a:r>
            <a:r>
              <a:rPr lang="en-US" sz="4400"/>
              <a:t>language used by speakers whose native languages are different</a:t>
            </a:r>
            <a:endParaRPr lang="en-US" sz="4400" b="1"/>
          </a:p>
        </p:txBody>
      </p:sp>
    </p:spTree>
    <p:extLst>
      <p:ext uri="{BB962C8B-B14F-4D97-AF65-F5344CB8AC3E}">
        <p14:creationId xmlns:p14="http://schemas.microsoft.com/office/powerpoint/2010/main" val="3776653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Discuss</a:t>
            </a:r>
          </a:p>
        </p:txBody>
      </p:sp>
      <p:sp>
        <p:nvSpPr>
          <p:cNvPr id="3" name="Content Placeholder 2"/>
          <p:cNvSpPr>
            <a:spLocks noGrp="1"/>
          </p:cNvSpPr>
          <p:nvPr>
            <p:ph idx="1"/>
          </p:nvPr>
        </p:nvSpPr>
        <p:spPr/>
        <p:txBody>
          <a:bodyPr>
            <a:normAutofit/>
          </a:bodyPr>
          <a:lstStyle/>
          <a:p>
            <a:r>
              <a:rPr lang="en-US" sz="5400"/>
              <a:t>Does the existence of multiple languages matter? Is it important?</a:t>
            </a:r>
          </a:p>
          <a:p>
            <a:r>
              <a:rPr lang="en-US" sz="5400"/>
              <a:t>Why or why not?</a:t>
            </a:r>
          </a:p>
        </p:txBody>
      </p:sp>
    </p:spTree>
    <p:extLst>
      <p:ext uri="{BB962C8B-B14F-4D97-AF65-F5344CB8AC3E}">
        <p14:creationId xmlns:p14="http://schemas.microsoft.com/office/powerpoint/2010/main" val="1051809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u="sng"/>
              <a:t>Video: How Languages Evolve</a:t>
            </a:r>
          </a:p>
        </p:txBody>
      </p:sp>
      <p:pic>
        <p:nvPicPr>
          <p:cNvPr id="3" name="Picture 2"/>
          <p:cNvPicPr>
            <a:picLocks noChangeAspect="1"/>
          </p:cNvPicPr>
          <p:nvPr/>
        </p:nvPicPr>
        <p:blipFill>
          <a:blip r:embed="rId3"/>
          <a:stretch>
            <a:fillRect/>
          </a:stretch>
        </p:blipFill>
        <p:spPr>
          <a:xfrm>
            <a:off x="0" y="1254016"/>
            <a:ext cx="9144000" cy="5603984"/>
          </a:xfrm>
          <a:prstGeom prst="rect">
            <a:avLst/>
          </a:prstGeom>
        </p:spPr>
      </p:pic>
    </p:spTree>
    <p:extLst>
      <p:ext uri="{BB962C8B-B14F-4D97-AF65-F5344CB8AC3E}">
        <p14:creationId xmlns:p14="http://schemas.microsoft.com/office/powerpoint/2010/main" val="749683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Day 1</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46865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etterperiod1group5.weebly.com/uploads/1/3/9/6/13961599/6848362.png?676"/>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31321" y="761999"/>
            <a:ext cx="8123208" cy="60917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8B166F5-2172-49F1-893B-1C8D2F10C7D8}"/>
              </a:ext>
            </a:extLst>
          </p:cNvPr>
          <p:cNvSpPr txBox="1"/>
          <p:nvPr/>
        </p:nvSpPr>
        <p:spPr>
          <a:xfrm>
            <a:off x="1575758" y="116457"/>
            <a:ext cx="583433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t>II. Language Families</a:t>
            </a:r>
            <a:endParaRPr lang="en-US" sz="3600">
              <a:cs typeface="Calibri"/>
            </a:endParaRPr>
          </a:p>
        </p:txBody>
      </p:sp>
    </p:spTree>
    <p:extLst>
      <p:ext uri="{BB962C8B-B14F-4D97-AF65-F5344CB8AC3E}">
        <p14:creationId xmlns:p14="http://schemas.microsoft.com/office/powerpoint/2010/main" val="3946242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3" y="261786"/>
            <a:ext cx="4911176" cy="1143000"/>
          </a:xfrm>
        </p:spPr>
        <p:txBody>
          <a:bodyPr/>
          <a:lstStyle/>
          <a:p>
            <a:pPr algn="l"/>
            <a:r>
              <a:rPr lang="en-US"/>
              <a:t>A. Classification </a:t>
            </a:r>
          </a:p>
        </p:txBody>
      </p:sp>
      <p:sp>
        <p:nvSpPr>
          <p:cNvPr id="3" name="Content Placeholder 2"/>
          <p:cNvSpPr>
            <a:spLocks noGrp="1"/>
          </p:cNvSpPr>
          <p:nvPr>
            <p:ph idx="1"/>
          </p:nvPr>
        </p:nvSpPr>
        <p:spPr>
          <a:xfrm>
            <a:off x="295061" y="1651000"/>
            <a:ext cx="8686800" cy="5206999"/>
          </a:xfrm>
        </p:spPr>
        <p:txBody>
          <a:bodyPr vert="horz" lIns="91440" tIns="45720" rIns="91440" bIns="45720" rtlCol="0" anchor="t">
            <a:normAutofit/>
          </a:bodyPr>
          <a:lstStyle/>
          <a:p>
            <a:pPr marL="742950" indent="-742950">
              <a:buAutoNum type="arabicPeriod"/>
            </a:pPr>
            <a:r>
              <a:rPr lang="en-US" sz="4400" b="1">
                <a:cs typeface="Calibri"/>
              </a:rPr>
              <a:t> Protolanguage: </a:t>
            </a:r>
            <a:r>
              <a:rPr lang="en-US" sz="4400">
                <a:cs typeface="Calibri"/>
              </a:rPr>
              <a:t>reconstructed/ early form of a language</a:t>
            </a:r>
            <a:endParaRPr lang="en-US" sz="4400" b="1">
              <a:cs typeface="Calibri"/>
            </a:endParaRPr>
          </a:p>
          <a:p>
            <a:pPr marL="742950" indent="-742950">
              <a:buAutoNum type="arabicPeriod"/>
            </a:pPr>
            <a:r>
              <a:rPr lang="en-US" sz="4400" b="1"/>
              <a:t>Language family: </a:t>
            </a:r>
            <a:r>
              <a:rPr lang="en-US" sz="4400"/>
              <a:t>connected by pre-history ancestral language</a:t>
            </a:r>
            <a:endParaRPr lang="en-US" sz="4400" b="1">
              <a:cs typeface="Calibri"/>
            </a:endParaRPr>
          </a:p>
          <a:p>
            <a:pPr marL="742950" indent="-742950">
              <a:buFont typeface="+mj-lt"/>
              <a:buAutoNum type="arabicPeriod"/>
            </a:pPr>
            <a:endParaRPr lang="en-US" sz="4400">
              <a:cs typeface="Calibri"/>
            </a:endParaRPr>
          </a:p>
        </p:txBody>
      </p:sp>
    </p:spTree>
    <p:extLst>
      <p:ext uri="{BB962C8B-B14F-4D97-AF65-F5344CB8AC3E}">
        <p14:creationId xmlns:p14="http://schemas.microsoft.com/office/powerpoint/2010/main" val="4031305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061" y="370884"/>
            <a:ext cx="8686800" cy="6015401"/>
          </a:xfrm>
        </p:spPr>
        <p:txBody>
          <a:bodyPr vert="horz" lIns="91440" tIns="45720" rIns="91440" bIns="45720" rtlCol="0" anchor="t">
            <a:normAutofit/>
          </a:bodyPr>
          <a:lstStyle/>
          <a:p>
            <a:pPr marL="0" indent="0">
              <a:buNone/>
            </a:pPr>
            <a:r>
              <a:rPr lang="en-US" sz="4800" b="1"/>
              <a:t>3. Language branch: </a:t>
            </a:r>
            <a:r>
              <a:rPr lang="en-US" sz="4800"/>
              <a:t>collection of similar languages in a family</a:t>
            </a:r>
            <a:endParaRPr lang="en-US">
              <a:cs typeface="Calibri"/>
            </a:endParaRPr>
          </a:p>
          <a:p>
            <a:pPr>
              <a:buNone/>
            </a:pPr>
            <a:r>
              <a:rPr lang="en-US" sz="4800" b="1"/>
              <a:t>4. Language group: </a:t>
            </a:r>
            <a:r>
              <a:rPr lang="en-US" sz="4800"/>
              <a:t>collection of languages in a branch connected recently w/ similar grammar</a:t>
            </a:r>
            <a:endParaRPr lang="en-US">
              <a:cs typeface="Calibri"/>
            </a:endParaRPr>
          </a:p>
          <a:p>
            <a:pPr marL="0" indent="0">
              <a:buNone/>
            </a:pPr>
            <a:endParaRPr lang="en-US" sz="4800">
              <a:cs typeface="Calibri"/>
            </a:endParaRPr>
          </a:p>
        </p:txBody>
      </p:sp>
    </p:spTree>
    <p:extLst>
      <p:ext uri="{BB962C8B-B14F-4D97-AF65-F5344CB8AC3E}">
        <p14:creationId xmlns:p14="http://schemas.microsoft.com/office/powerpoint/2010/main" val="3719003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a:t>Summary</a:t>
            </a:r>
          </a:p>
        </p:txBody>
      </p:sp>
      <p:sp>
        <p:nvSpPr>
          <p:cNvPr id="5" name="Content Placeholder 4"/>
          <p:cNvSpPr>
            <a:spLocks noGrp="1"/>
          </p:cNvSpPr>
          <p:nvPr>
            <p:ph idx="1"/>
          </p:nvPr>
        </p:nvSpPr>
        <p:spPr/>
        <p:txBody>
          <a:bodyPr/>
          <a:lstStyle/>
          <a:p>
            <a:r>
              <a:rPr lang="en-US" sz="4000"/>
              <a:t>Define language in your own words.</a:t>
            </a:r>
          </a:p>
          <a:p>
            <a:r>
              <a:rPr lang="en-US" sz="4000"/>
              <a:t>Describe the evolution of language.</a:t>
            </a:r>
          </a:p>
          <a:p>
            <a:r>
              <a:rPr lang="en-US" sz="4000"/>
              <a:t>Explain how languages might diffuse using vocab from earlier chapters.</a:t>
            </a:r>
          </a:p>
          <a:p>
            <a:endParaRPr lang="en-US"/>
          </a:p>
        </p:txBody>
      </p:sp>
    </p:spTree>
    <p:extLst>
      <p:ext uri="{BB962C8B-B14F-4D97-AF65-F5344CB8AC3E}">
        <p14:creationId xmlns:p14="http://schemas.microsoft.com/office/powerpoint/2010/main" val="2711665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0"/>
            <a:ext cx="8229600" cy="1143000"/>
          </a:xfrm>
        </p:spPr>
        <p:txBody>
          <a:bodyPr>
            <a:normAutofit fontScale="90000"/>
          </a:bodyPr>
          <a:lstStyle/>
          <a:p>
            <a:r>
              <a:rPr lang="en-US" b="1" u="sng">
                <a:ea typeface="+mj-lt"/>
                <a:cs typeface="+mj-lt"/>
              </a:rPr>
              <a:t>Family Trees cont'd</a:t>
            </a:r>
            <a:r>
              <a:rPr lang="en-US" b="1" u="sng">
                <a:cs typeface="Calibri"/>
              </a:rPr>
              <a:t/>
            </a:r>
            <a:br>
              <a:rPr lang="en-US" b="1" u="sng">
                <a:cs typeface="Calibri"/>
              </a:rPr>
            </a:br>
            <a:r>
              <a:rPr lang="en-US" b="1" u="sng" err="1"/>
              <a:t>Bellwork</a:t>
            </a:r>
            <a:r>
              <a:rPr lang="en-US" b="1" u="sng"/>
              <a:t> 10/31</a:t>
            </a:r>
            <a:r>
              <a:rPr lang="en-US" b="1"/>
              <a:t>:</a:t>
            </a:r>
            <a:endParaRPr lang="en-US" b="1">
              <a:cs typeface="Calibri"/>
            </a:endParaRPr>
          </a:p>
        </p:txBody>
      </p:sp>
      <p:sp>
        <p:nvSpPr>
          <p:cNvPr id="3" name="Content Placeholder 2"/>
          <p:cNvSpPr>
            <a:spLocks noGrp="1"/>
          </p:cNvSpPr>
          <p:nvPr>
            <p:ph idx="1"/>
          </p:nvPr>
        </p:nvSpPr>
        <p:spPr>
          <a:xfrm>
            <a:off x="529087" y="1399312"/>
            <a:ext cx="8229600" cy="5172549"/>
          </a:xfrm>
        </p:spPr>
        <p:txBody>
          <a:bodyPr vert="horz" lIns="91440" tIns="45720" rIns="91440" bIns="45720" rtlCol="0" anchor="t">
            <a:normAutofit/>
          </a:bodyPr>
          <a:lstStyle/>
          <a:p>
            <a:pPr marL="0" indent="0">
              <a:buNone/>
            </a:pPr>
            <a:endParaRPr lang="en-US" sz="4400" b="1">
              <a:cs typeface="Calibri"/>
            </a:endParaRPr>
          </a:p>
          <a:p>
            <a:r>
              <a:rPr lang="en-US" sz="4400"/>
              <a:t>What countries do you think have similar languages, or languages that are in the same language family? </a:t>
            </a:r>
            <a:endParaRPr lang="en-US" sz="4400">
              <a:cs typeface="Calibri"/>
            </a:endParaRPr>
          </a:p>
          <a:p>
            <a:endParaRPr lang="en-US" sz="4400">
              <a:cs typeface="Calibri"/>
            </a:endParaRPr>
          </a:p>
        </p:txBody>
      </p:sp>
    </p:spTree>
    <p:extLst>
      <p:ext uri="{BB962C8B-B14F-4D97-AF65-F5344CB8AC3E}">
        <p14:creationId xmlns:p14="http://schemas.microsoft.com/office/powerpoint/2010/main" val="1197135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etterperiod1group5.weebly.com/uploads/1/3/9/6/13961599/6848362.png?676"/>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31321" y="761999"/>
            <a:ext cx="8123208" cy="60917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8B166F5-2172-49F1-893B-1C8D2F10C7D8}"/>
              </a:ext>
            </a:extLst>
          </p:cNvPr>
          <p:cNvSpPr txBox="1"/>
          <p:nvPr/>
        </p:nvSpPr>
        <p:spPr>
          <a:xfrm>
            <a:off x="1575758" y="116457"/>
            <a:ext cx="583433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t>II. Language Families</a:t>
            </a:r>
            <a:endParaRPr lang="en-US" sz="3600">
              <a:cs typeface="Calibri"/>
            </a:endParaRPr>
          </a:p>
        </p:txBody>
      </p:sp>
    </p:spTree>
    <p:extLst>
      <p:ext uri="{BB962C8B-B14F-4D97-AF65-F5344CB8AC3E}">
        <p14:creationId xmlns:p14="http://schemas.microsoft.com/office/powerpoint/2010/main" val="724456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3" y="261786"/>
            <a:ext cx="4911176" cy="1143000"/>
          </a:xfrm>
        </p:spPr>
        <p:txBody>
          <a:bodyPr/>
          <a:lstStyle/>
          <a:p>
            <a:pPr algn="l"/>
            <a:r>
              <a:rPr lang="en-US"/>
              <a:t>A. Classification </a:t>
            </a:r>
          </a:p>
        </p:txBody>
      </p:sp>
      <p:sp>
        <p:nvSpPr>
          <p:cNvPr id="3" name="Content Placeholder 2"/>
          <p:cNvSpPr>
            <a:spLocks noGrp="1"/>
          </p:cNvSpPr>
          <p:nvPr>
            <p:ph idx="1"/>
          </p:nvPr>
        </p:nvSpPr>
        <p:spPr>
          <a:xfrm>
            <a:off x="295061" y="1651000"/>
            <a:ext cx="8686800" cy="5206999"/>
          </a:xfrm>
        </p:spPr>
        <p:txBody>
          <a:bodyPr vert="horz" lIns="91440" tIns="45720" rIns="91440" bIns="45720" rtlCol="0" anchor="t">
            <a:normAutofit/>
          </a:bodyPr>
          <a:lstStyle/>
          <a:p>
            <a:pPr marL="742950" indent="-742950">
              <a:buAutoNum type="arabicPeriod"/>
            </a:pPr>
            <a:r>
              <a:rPr lang="en-US" sz="4400" b="1">
                <a:cs typeface="Calibri"/>
              </a:rPr>
              <a:t> Protolanguage: </a:t>
            </a:r>
            <a:r>
              <a:rPr lang="en-US" sz="4400">
                <a:cs typeface="Calibri"/>
              </a:rPr>
              <a:t>reconstructed/ early form of a language</a:t>
            </a:r>
            <a:endParaRPr lang="en-US" sz="4400" b="1">
              <a:cs typeface="Calibri"/>
            </a:endParaRPr>
          </a:p>
          <a:p>
            <a:pPr marL="742950" indent="-742950">
              <a:buAutoNum type="arabicPeriod"/>
            </a:pPr>
            <a:r>
              <a:rPr lang="en-US" sz="4400" b="1"/>
              <a:t>Language family: </a:t>
            </a:r>
            <a:r>
              <a:rPr lang="en-US" sz="4400"/>
              <a:t>connected by pre-history ancestral language</a:t>
            </a:r>
            <a:endParaRPr lang="en-US" sz="4400" b="1">
              <a:cs typeface="Calibri"/>
            </a:endParaRPr>
          </a:p>
          <a:p>
            <a:pPr marL="742950" indent="-742950">
              <a:buFont typeface="+mj-lt"/>
              <a:buAutoNum type="arabicPeriod"/>
            </a:pPr>
            <a:endParaRPr lang="en-US" sz="4400">
              <a:cs typeface="Calibri"/>
            </a:endParaRPr>
          </a:p>
        </p:txBody>
      </p:sp>
    </p:spTree>
    <p:extLst>
      <p:ext uri="{BB962C8B-B14F-4D97-AF65-F5344CB8AC3E}">
        <p14:creationId xmlns:p14="http://schemas.microsoft.com/office/powerpoint/2010/main" val="2525702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061" y="370884"/>
            <a:ext cx="8686800" cy="6015401"/>
          </a:xfrm>
        </p:spPr>
        <p:txBody>
          <a:bodyPr vert="horz" lIns="91440" tIns="45720" rIns="91440" bIns="45720" rtlCol="0" anchor="t">
            <a:normAutofit/>
          </a:bodyPr>
          <a:lstStyle/>
          <a:p>
            <a:pPr marL="0" indent="0">
              <a:buNone/>
            </a:pPr>
            <a:r>
              <a:rPr lang="en-US" sz="4800" b="1"/>
              <a:t>3. Language branch: </a:t>
            </a:r>
            <a:r>
              <a:rPr lang="en-US" sz="4800"/>
              <a:t>collection of similar languages in a family</a:t>
            </a:r>
            <a:endParaRPr lang="en-US">
              <a:cs typeface="Calibri"/>
            </a:endParaRPr>
          </a:p>
          <a:p>
            <a:pPr>
              <a:buNone/>
            </a:pPr>
            <a:r>
              <a:rPr lang="en-US" sz="4800" b="1"/>
              <a:t>4. Language group: </a:t>
            </a:r>
            <a:r>
              <a:rPr lang="en-US" sz="4800"/>
              <a:t>collection of languages in a branch connected recently w/ similar grammar</a:t>
            </a:r>
            <a:endParaRPr lang="en-US">
              <a:cs typeface="Calibri"/>
            </a:endParaRPr>
          </a:p>
          <a:p>
            <a:pPr marL="0" indent="0">
              <a:buNone/>
            </a:pPr>
            <a:endParaRPr lang="en-US" sz="4800">
              <a:cs typeface="Calibri"/>
            </a:endParaRPr>
          </a:p>
        </p:txBody>
      </p:sp>
    </p:spTree>
    <p:extLst>
      <p:ext uri="{BB962C8B-B14F-4D97-AF65-F5344CB8AC3E}">
        <p14:creationId xmlns:p14="http://schemas.microsoft.com/office/powerpoint/2010/main" val="620610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88942"/>
            <a:ext cx="8229600" cy="1143000"/>
          </a:xfrm>
        </p:spPr>
        <p:txBody>
          <a:bodyPr/>
          <a:lstStyle/>
          <a:p>
            <a:pPr algn="l"/>
            <a:r>
              <a:rPr lang="en-US"/>
              <a:t>B. Language Families</a:t>
            </a:r>
          </a:p>
        </p:txBody>
      </p:sp>
      <p:sp>
        <p:nvSpPr>
          <p:cNvPr id="4" name="Content Placeholder 3"/>
          <p:cNvSpPr>
            <a:spLocks noGrp="1"/>
          </p:cNvSpPr>
          <p:nvPr>
            <p:ph idx="1"/>
          </p:nvPr>
        </p:nvSpPr>
        <p:spPr>
          <a:xfrm>
            <a:off x="457200" y="925115"/>
            <a:ext cx="8454788" cy="5932885"/>
          </a:xfrm>
        </p:spPr>
        <p:txBody>
          <a:bodyPr vert="horz" lIns="91440" tIns="45720" rIns="91440" bIns="45720" rtlCol="0" anchor="t">
            <a:normAutofit/>
          </a:bodyPr>
          <a:lstStyle/>
          <a:p>
            <a:pPr marL="914400" indent="-914400">
              <a:buFont typeface="+mj-lt"/>
              <a:buAutoNum type="arabicPeriod"/>
            </a:pPr>
            <a:r>
              <a:rPr lang="en-US" sz="5100" b="1"/>
              <a:t>Sino-Tibetan</a:t>
            </a:r>
          </a:p>
          <a:p>
            <a:pPr marL="1543050" lvl="2" indent="-742950">
              <a:buFont typeface="+mj-lt"/>
              <a:buAutoNum type="alphaLcPeriod"/>
            </a:pPr>
            <a:r>
              <a:rPr lang="en-US" sz="4300"/>
              <a:t>China, Myanmar, Tibet</a:t>
            </a:r>
            <a:endParaRPr lang="en-US" sz="4300">
              <a:cs typeface="Calibri"/>
            </a:endParaRPr>
          </a:p>
          <a:p>
            <a:pPr marL="1543050" lvl="2" indent="-742950">
              <a:buFont typeface="+mj-lt"/>
              <a:buAutoNum type="alphaLcPeriod"/>
            </a:pPr>
            <a:r>
              <a:rPr lang="en-US" sz="4300"/>
              <a:t>Second most widely spoken language family</a:t>
            </a:r>
            <a:endParaRPr lang="en-US" sz="4300">
              <a:cs typeface="Calibri"/>
            </a:endParaRPr>
          </a:p>
          <a:p>
            <a:pPr marL="1543050" lvl="2" indent="-742950">
              <a:buFont typeface="+mj-lt"/>
              <a:buAutoNum type="alphaLcPeriod"/>
            </a:pPr>
            <a:r>
              <a:rPr lang="en-US" sz="4300"/>
              <a:t>Chinese – official UN language</a:t>
            </a:r>
            <a:endParaRPr lang="en-US" sz="4300">
              <a:cs typeface="Calibri"/>
            </a:endParaRPr>
          </a:p>
          <a:p>
            <a:pPr marL="1543050" lvl="2" indent="-742950">
              <a:buFont typeface="+mj-lt"/>
              <a:buAutoNum type="alphaLcPeriod"/>
            </a:pPr>
            <a:r>
              <a:rPr lang="en-US" sz="4300"/>
              <a:t>Languages to Know: Mandarin, Cantonese</a:t>
            </a:r>
            <a:endParaRPr lang="en-US" sz="4300">
              <a:cs typeface="Calibri"/>
            </a:endParaRPr>
          </a:p>
        </p:txBody>
      </p:sp>
    </p:spTree>
    <p:extLst>
      <p:ext uri="{BB962C8B-B14F-4D97-AF65-F5344CB8AC3E}">
        <p14:creationId xmlns:p14="http://schemas.microsoft.com/office/powerpoint/2010/main" val="2618340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ino-Tibetan Language Family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8829675" cy="5420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903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u="sng">
                <a:ea typeface="+mj-lt"/>
                <a:cs typeface="+mj-lt"/>
              </a:rPr>
              <a:t>Intro to Languages</a:t>
            </a:r>
            <a:r>
              <a:rPr lang="en-US" sz="4800" b="1" u="sng">
                <a:cs typeface="Calibri"/>
              </a:rPr>
              <a:t/>
            </a:r>
            <a:br>
              <a:rPr lang="en-US" sz="4800" b="1" u="sng">
                <a:cs typeface="Calibri"/>
              </a:rPr>
            </a:br>
            <a:r>
              <a:rPr lang="en-US" sz="4800" b="1" u="sng" err="1"/>
              <a:t>Bellwork</a:t>
            </a:r>
            <a:r>
              <a:rPr lang="en-US" sz="4800" b="1" u="sng">
                <a:cs typeface="Calibri"/>
              </a:rPr>
              <a:t> 10/29+10/30</a:t>
            </a:r>
            <a:endParaRPr lang="en-US" sz="4800" b="1" u="sng"/>
          </a:p>
        </p:txBody>
      </p:sp>
      <p:sp>
        <p:nvSpPr>
          <p:cNvPr id="3" name="Content Placeholder 2"/>
          <p:cNvSpPr>
            <a:spLocks noGrp="1"/>
          </p:cNvSpPr>
          <p:nvPr>
            <p:ph idx="1"/>
          </p:nvPr>
        </p:nvSpPr>
        <p:spPr/>
        <p:txBody>
          <a:bodyPr vert="horz" lIns="91440" tIns="45720" rIns="91440" bIns="45720" rtlCol="0" anchor="t">
            <a:normAutofit/>
          </a:bodyPr>
          <a:lstStyle/>
          <a:p>
            <a:r>
              <a:rPr lang="en-US" sz="4400">
                <a:cs typeface="Calibri"/>
              </a:rPr>
              <a:t>Don't get too comfortable – seat change coming!</a:t>
            </a:r>
            <a:endParaRPr lang="en-US" sz="4400"/>
          </a:p>
          <a:p>
            <a:r>
              <a:rPr lang="en-US" sz="4400"/>
              <a:t>If you could be instantly fluent in two other languages, which would you pick?</a:t>
            </a:r>
            <a:endParaRPr lang="en-US"/>
          </a:p>
          <a:p>
            <a:r>
              <a:rPr lang="en-US" sz="4400"/>
              <a:t>Why?</a:t>
            </a:r>
          </a:p>
        </p:txBody>
      </p:sp>
    </p:spTree>
    <p:extLst>
      <p:ext uri="{BB962C8B-B14F-4D97-AF65-F5344CB8AC3E}">
        <p14:creationId xmlns:p14="http://schemas.microsoft.com/office/powerpoint/2010/main" val="2171605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66132" y="78954"/>
            <a:ext cx="8454788" cy="5932885"/>
          </a:xfrm>
        </p:spPr>
        <p:txBody>
          <a:bodyPr>
            <a:normAutofit fontScale="92500"/>
          </a:bodyPr>
          <a:lstStyle/>
          <a:p>
            <a:pPr marL="0" indent="0">
              <a:buNone/>
            </a:pPr>
            <a:r>
              <a:rPr lang="en-US" sz="5100" b="1"/>
              <a:t>2. Austro-Asiatic</a:t>
            </a:r>
          </a:p>
          <a:p>
            <a:pPr marL="1314450" lvl="1" indent="-914400">
              <a:buFont typeface="+mj-lt"/>
              <a:buAutoNum type="alphaLcPeriod"/>
            </a:pPr>
            <a:r>
              <a:rPr lang="en-US" sz="4700"/>
              <a:t>Vietnam, Cambodia</a:t>
            </a:r>
          </a:p>
          <a:p>
            <a:pPr marL="1314450" lvl="1" indent="-914400">
              <a:buFont typeface="+mj-lt"/>
              <a:buAutoNum type="alphaLcPeriod"/>
            </a:pPr>
            <a:r>
              <a:rPr lang="en-US" sz="4700"/>
              <a:t>Vietnamese alphabet created by Catholic missionaries</a:t>
            </a:r>
          </a:p>
          <a:p>
            <a:pPr marL="0" indent="0">
              <a:buNone/>
            </a:pPr>
            <a:r>
              <a:rPr lang="en-US" sz="5100" b="1"/>
              <a:t>3. Tai-</a:t>
            </a:r>
            <a:r>
              <a:rPr lang="en-US" sz="5100" b="1" err="1"/>
              <a:t>Kadai</a:t>
            </a:r>
            <a:endParaRPr lang="en-US" sz="5100" b="1"/>
          </a:p>
          <a:p>
            <a:pPr marL="1314450" lvl="1" indent="-914400">
              <a:buFont typeface="+mj-lt"/>
              <a:buAutoNum type="alphaLcPeriod"/>
            </a:pPr>
            <a:r>
              <a:rPr lang="en-US" sz="4700"/>
              <a:t>Thailand, Laos</a:t>
            </a:r>
          </a:p>
          <a:p>
            <a:pPr marL="1314450" lvl="1" indent="-914400">
              <a:buFont typeface="+mj-lt"/>
              <a:buAutoNum type="alphaLcPeriod"/>
            </a:pPr>
            <a:r>
              <a:rPr lang="en-US" sz="4700"/>
              <a:t>Tonal language</a:t>
            </a:r>
          </a:p>
        </p:txBody>
      </p:sp>
    </p:spTree>
    <p:extLst>
      <p:ext uri="{BB962C8B-B14F-4D97-AF65-F5344CB8AC3E}">
        <p14:creationId xmlns:p14="http://schemas.microsoft.com/office/powerpoint/2010/main" val="3253084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etterperiod1group5.weebly.com/uploads/1/3/9/6/13961599/6848362.png?676"/>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31321" y="761999"/>
            <a:ext cx="8123208" cy="60917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8B166F5-2172-49F1-893B-1C8D2F10C7D8}"/>
              </a:ext>
            </a:extLst>
          </p:cNvPr>
          <p:cNvSpPr txBox="1"/>
          <p:nvPr/>
        </p:nvSpPr>
        <p:spPr>
          <a:xfrm>
            <a:off x="1575758" y="116457"/>
            <a:ext cx="583433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3600">
              <a:cs typeface="Calibri"/>
            </a:endParaRPr>
          </a:p>
        </p:txBody>
      </p:sp>
    </p:spTree>
    <p:extLst>
      <p:ext uri="{BB962C8B-B14F-4D97-AF65-F5344CB8AC3E}">
        <p14:creationId xmlns:p14="http://schemas.microsoft.com/office/powerpoint/2010/main" val="4021065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486077"/>
            <a:ext cx="8441140" cy="6228622"/>
          </a:xfrm>
        </p:spPr>
        <p:txBody>
          <a:bodyPr>
            <a:normAutofit/>
          </a:bodyPr>
          <a:lstStyle/>
          <a:p>
            <a:pPr marL="0" indent="0">
              <a:buNone/>
            </a:pPr>
            <a:r>
              <a:rPr lang="en-US" sz="5200" b="1"/>
              <a:t>4. Afro-Asiatic</a:t>
            </a:r>
          </a:p>
          <a:p>
            <a:pPr marL="1319022" lvl="1" indent="-914400">
              <a:spcBef>
                <a:spcPts val="672"/>
              </a:spcBef>
              <a:buFont typeface="+mj-lt"/>
              <a:buAutoNum type="alphaLcPeriod"/>
            </a:pPr>
            <a:r>
              <a:rPr lang="en-US" sz="4700"/>
              <a:t>Arabic &amp; Hebrew</a:t>
            </a:r>
          </a:p>
          <a:p>
            <a:pPr marL="1319022" lvl="1" indent="-914400">
              <a:spcBef>
                <a:spcPts val="672"/>
              </a:spcBef>
              <a:buFont typeface="+mj-lt"/>
              <a:buAutoNum type="alphaLcPeriod"/>
            </a:pPr>
            <a:r>
              <a:rPr lang="en-US" sz="4700"/>
              <a:t>Official language in 24 countries of Middle East and North Africa</a:t>
            </a:r>
          </a:p>
          <a:p>
            <a:pPr marL="1319022" lvl="1" indent="-914400">
              <a:spcBef>
                <a:spcPts val="672"/>
              </a:spcBef>
              <a:buFont typeface="+mj-lt"/>
              <a:buAutoNum type="alphaLcPeriod"/>
            </a:pPr>
            <a:r>
              <a:rPr lang="en-US" sz="4700"/>
              <a:t>One of the six official languages in U.N.</a:t>
            </a:r>
          </a:p>
        </p:txBody>
      </p:sp>
    </p:spTree>
    <p:extLst>
      <p:ext uri="{BB962C8B-B14F-4D97-AF65-F5344CB8AC3E}">
        <p14:creationId xmlns:p14="http://schemas.microsoft.com/office/powerpoint/2010/main" val="3648459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fro-Asiatic Language Family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8534400" cy="526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992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50525"/>
            <a:ext cx="8229600" cy="6414716"/>
          </a:xfrm>
        </p:spPr>
        <p:txBody>
          <a:bodyPr>
            <a:normAutofit/>
          </a:bodyPr>
          <a:lstStyle/>
          <a:p>
            <a:pPr marL="0" indent="0">
              <a:buNone/>
            </a:pPr>
            <a:r>
              <a:rPr lang="en-US" sz="5800" b="1"/>
              <a:t>5. Altaic</a:t>
            </a:r>
          </a:p>
          <a:p>
            <a:pPr marL="1147572" lvl="1" indent="-742950">
              <a:buFont typeface="+mj-lt"/>
              <a:buAutoNum type="alphaLcPeriod"/>
            </a:pPr>
            <a:r>
              <a:rPr lang="en-US" sz="4400"/>
              <a:t>Altaic language with most speakers is Turkish</a:t>
            </a:r>
          </a:p>
          <a:p>
            <a:pPr marL="1147572" lvl="1" indent="-742950">
              <a:buFont typeface="+mj-lt"/>
              <a:buAutoNum type="alphaLcPeriod"/>
            </a:pPr>
            <a:r>
              <a:rPr lang="en-US" sz="4400"/>
              <a:t>Official language of post U.S.S.R. countries</a:t>
            </a:r>
          </a:p>
          <a:p>
            <a:pPr marL="1547622" lvl="2" indent="-742950"/>
            <a:r>
              <a:rPr lang="en-US" sz="4400"/>
              <a:t> Azerbaijan, Kazakhstan, and Turkmenistan</a:t>
            </a:r>
            <a:endParaRPr lang="en-US" sz="4400" b="1"/>
          </a:p>
        </p:txBody>
      </p:sp>
    </p:spTree>
    <p:extLst>
      <p:ext uri="{BB962C8B-B14F-4D97-AF65-F5344CB8AC3E}">
        <p14:creationId xmlns:p14="http://schemas.microsoft.com/office/powerpoint/2010/main" val="1713541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etterperiod1group5.weebly.com/uploads/1/3/9/6/13961599/6848362.png?676"/>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31321" y="761999"/>
            <a:ext cx="8123208" cy="60917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8B166F5-2172-49F1-893B-1C8D2F10C7D8}"/>
              </a:ext>
            </a:extLst>
          </p:cNvPr>
          <p:cNvSpPr txBox="1"/>
          <p:nvPr/>
        </p:nvSpPr>
        <p:spPr>
          <a:xfrm>
            <a:off x="1575758" y="116457"/>
            <a:ext cx="583433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3600">
              <a:cs typeface="Calibri"/>
            </a:endParaRPr>
          </a:p>
        </p:txBody>
      </p:sp>
    </p:spTree>
    <p:extLst>
      <p:ext uri="{BB962C8B-B14F-4D97-AF65-F5344CB8AC3E}">
        <p14:creationId xmlns:p14="http://schemas.microsoft.com/office/powerpoint/2010/main" val="1524084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302"/>
            <a:ext cx="8229600" cy="1143000"/>
          </a:xfrm>
        </p:spPr>
        <p:txBody>
          <a:bodyPr>
            <a:normAutofit/>
          </a:bodyPr>
          <a:lstStyle/>
          <a:p>
            <a:pPr algn="l"/>
            <a:r>
              <a:rPr lang="en-US" sz="5400" b="1" u="none"/>
              <a:t>6. </a:t>
            </a:r>
            <a:r>
              <a:rPr lang="en-US" sz="5400" b="1"/>
              <a:t>Niger-Congo</a:t>
            </a:r>
            <a:endParaRPr lang="en-US" sz="5400" b="1" u="none">
              <a:cs typeface="Calibri"/>
            </a:endParaRPr>
          </a:p>
        </p:txBody>
      </p:sp>
      <p:sp>
        <p:nvSpPr>
          <p:cNvPr id="3" name="Content Placeholder 2"/>
          <p:cNvSpPr>
            <a:spLocks noGrp="1"/>
          </p:cNvSpPr>
          <p:nvPr>
            <p:ph idx="1"/>
          </p:nvPr>
        </p:nvSpPr>
        <p:spPr>
          <a:xfrm>
            <a:off x="329231" y="975698"/>
            <a:ext cx="8544329" cy="5545900"/>
          </a:xfrm>
        </p:spPr>
        <p:txBody>
          <a:bodyPr vert="horz" lIns="91440" tIns="45720" rIns="91440" bIns="45720" rtlCol="0" anchor="t">
            <a:noAutofit/>
          </a:bodyPr>
          <a:lstStyle/>
          <a:p>
            <a:pPr marL="742950" indent="-742950">
              <a:buFont typeface="+mj-lt"/>
              <a:buAutoNum type="alphaLcPeriod"/>
            </a:pPr>
            <a:r>
              <a:rPr lang="en-US" sz="4000"/>
              <a:t>Swahili (From the Bantu Migration)</a:t>
            </a:r>
          </a:p>
          <a:p>
            <a:pPr lvl="1"/>
            <a:r>
              <a:rPr lang="en-US" sz="4000"/>
              <a:t>Spoken by 30 million Africans</a:t>
            </a:r>
            <a:endParaRPr lang="en-US" sz="4000">
              <a:cs typeface="Calibri"/>
            </a:endParaRPr>
          </a:p>
          <a:p>
            <a:pPr lvl="2"/>
            <a:r>
              <a:rPr lang="en-US" sz="4000" b="1"/>
              <a:t>LINGUA FRANCA</a:t>
            </a:r>
            <a:r>
              <a:rPr lang="en-US" sz="4000"/>
              <a:t> OF S-S AFRICA</a:t>
            </a:r>
            <a:endParaRPr lang="en-US" sz="4000">
              <a:cs typeface="Calibri"/>
            </a:endParaRPr>
          </a:p>
          <a:p>
            <a:pPr marL="514350" indent="-514350">
              <a:buFont typeface="+mj-lt"/>
              <a:buAutoNum type="alphaLcPeriod"/>
            </a:pPr>
            <a:r>
              <a:rPr lang="en-US" sz="4000"/>
              <a:t>1,000+ distinct languages in African Language Family</a:t>
            </a:r>
            <a:endParaRPr lang="en-US" sz="4000">
              <a:cs typeface="Calibri"/>
            </a:endParaRPr>
          </a:p>
          <a:p>
            <a:pPr lvl="1"/>
            <a:r>
              <a:rPr lang="en-US" sz="4000"/>
              <a:t>Several thousand dialects recognized </a:t>
            </a:r>
            <a:endParaRPr lang="en-US" sz="4000">
              <a:cs typeface="Calibri"/>
            </a:endParaRPr>
          </a:p>
          <a:p>
            <a:pPr lvl="1"/>
            <a:r>
              <a:rPr lang="en-US" sz="4000"/>
              <a:t> Most have no written tradition</a:t>
            </a:r>
            <a:endParaRPr lang="en-US" sz="4000">
              <a:cs typeface="Calibri"/>
            </a:endParaRPr>
          </a:p>
          <a:p>
            <a:endParaRPr lang="en-US" sz="4000"/>
          </a:p>
        </p:txBody>
      </p:sp>
    </p:spTree>
    <p:extLst>
      <p:ext uri="{BB962C8B-B14F-4D97-AF65-F5344CB8AC3E}">
        <p14:creationId xmlns:p14="http://schemas.microsoft.com/office/powerpoint/2010/main" val="1643291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iger-Congo Language Family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7855687"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336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Quick review</a:t>
            </a:r>
          </a:p>
        </p:txBody>
      </p:sp>
      <p:sp>
        <p:nvSpPr>
          <p:cNvPr id="3" name="Content Placeholder 2"/>
          <p:cNvSpPr>
            <a:spLocks noGrp="1"/>
          </p:cNvSpPr>
          <p:nvPr>
            <p:ph idx="1"/>
          </p:nvPr>
        </p:nvSpPr>
        <p:spPr/>
        <p:txBody>
          <a:bodyPr>
            <a:normAutofit/>
          </a:bodyPr>
          <a:lstStyle/>
          <a:p>
            <a:r>
              <a:rPr lang="en-US" sz="4400"/>
              <a:t>Without looking at your notes, identify three language families and where they are spoken.</a:t>
            </a:r>
          </a:p>
        </p:txBody>
      </p:sp>
    </p:spTree>
    <p:extLst>
      <p:ext uri="{BB962C8B-B14F-4D97-AF65-F5344CB8AC3E}">
        <p14:creationId xmlns:p14="http://schemas.microsoft.com/office/powerpoint/2010/main" val="1248651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5BF0-8101-4497-99B6-C371FA7FD604}"/>
              </a:ext>
            </a:extLst>
          </p:cNvPr>
          <p:cNvSpPr>
            <a:spLocks noGrp="1"/>
          </p:cNvSpPr>
          <p:nvPr>
            <p:ph type="title"/>
          </p:nvPr>
        </p:nvSpPr>
        <p:spPr>
          <a:xfrm>
            <a:off x="457200" y="1468"/>
            <a:ext cx="8229600" cy="1143000"/>
          </a:xfrm>
        </p:spPr>
        <p:txBody>
          <a:bodyPr>
            <a:normAutofit fontScale="90000"/>
          </a:bodyPr>
          <a:lstStyle/>
          <a:p>
            <a:r>
              <a:rPr lang="en-US" b="1" u="sng">
                <a:cs typeface="Calibri"/>
              </a:rPr>
              <a:t>Indo-European Languages</a:t>
            </a:r>
            <a:br>
              <a:rPr lang="en-US" b="1" u="sng">
                <a:cs typeface="Calibri"/>
              </a:rPr>
            </a:br>
            <a:r>
              <a:rPr lang="en-US" b="1" u="sng" err="1">
                <a:cs typeface="Calibri"/>
              </a:rPr>
              <a:t>Bellwork</a:t>
            </a:r>
            <a:r>
              <a:rPr lang="en-US" b="1" u="sng">
                <a:cs typeface="Calibri"/>
              </a:rPr>
              <a:t> 11/2</a:t>
            </a:r>
            <a:endParaRPr lang="en-US">
              <a:cs typeface="Calibri"/>
            </a:endParaRPr>
          </a:p>
        </p:txBody>
      </p:sp>
      <p:sp>
        <p:nvSpPr>
          <p:cNvPr id="3" name="Content Placeholder 2">
            <a:extLst>
              <a:ext uri="{FF2B5EF4-FFF2-40B4-BE49-F238E27FC236}">
                <a16:creationId xmlns:a16="http://schemas.microsoft.com/office/drawing/2014/main" id="{9DBA5745-F2C1-46D5-9DA3-E56F997986A4}"/>
              </a:ext>
            </a:extLst>
          </p:cNvPr>
          <p:cNvSpPr>
            <a:spLocks noGrp="1"/>
          </p:cNvSpPr>
          <p:nvPr>
            <p:ph idx="1"/>
          </p:nvPr>
        </p:nvSpPr>
        <p:spPr>
          <a:xfrm>
            <a:off x="457200" y="1154502"/>
            <a:ext cx="8229600" cy="4525963"/>
          </a:xfrm>
        </p:spPr>
        <p:txBody>
          <a:bodyPr vert="horz" lIns="91440" tIns="45720" rIns="91440" bIns="45720" rtlCol="0" anchor="t">
            <a:normAutofit/>
          </a:bodyPr>
          <a:lstStyle/>
          <a:p>
            <a:r>
              <a:rPr lang="en-US">
                <a:cs typeface="Calibri"/>
              </a:rPr>
              <a:t>Look at the cartoon below. How does this reflect the difference between "language" vs. "language group"?</a:t>
            </a:r>
            <a:endParaRPr lang="en-US"/>
          </a:p>
        </p:txBody>
      </p:sp>
      <p:pic>
        <p:nvPicPr>
          <p:cNvPr id="4" name="Picture 4" descr="A close up of a sign&#10;&#10;Description generated with very high confidence">
            <a:extLst>
              <a:ext uri="{FF2B5EF4-FFF2-40B4-BE49-F238E27FC236}">
                <a16:creationId xmlns:a16="http://schemas.microsoft.com/office/drawing/2014/main" id="{DC4C5727-81EB-48C1-BAE7-2595C91C79CD}"/>
              </a:ext>
            </a:extLst>
          </p:cNvPr>
          <p:cNvPicPr>
            <a:picLocks noChangeAspect="1"/>
          </p:cNvPicPr>
          <p:nvPr/>
        </p:nvPicPr>
        <p:blipFill>
          <a:blip r:embed="rId2"/>
          <a:stretch>
            <a:fillRect/>
          </a:stretch>
        </p:blipFill>
        <p:spPr>
          <a:xfrm>
            <a:off x="94890" y="2670358"/>
            <a:ext cx="8954218" cy="4594036"/>
          </a:xfrm>
          <a:prstGeom prst="rect">
            <a:avLst/>
          </a:prstGeom>
        </p:spPr>
      </p:pic>
    </p:spTree>
    <p:extLst>
      <p:ext uri="{BB962C8B-B14F-4D97-AF65-F5344CB8AC3E}">
        <p14:creationId xmlns:p14="http://schemas.microsoft.com/office/powerpoint/2010/main" val="2672072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a:t>Agenda:</a:t>
            </a:r>
          </a:p>
        </p:txBody>
      </p:sp>
      <p:sp>
        <p:nvSpPr>
          <p:cNvPr id="3" name="Content Placeholder 2"/>
          <p:cNvSpPr>
            <a:spLocks noGrp="1"/>
          </p:cNvSpPr>
          <p:nvPr>
            <p:ph idx="1"/>
          </p:nvPr>
        </p:nvSpPr>
        <p:spPr/>
        <p:txBody>
          <a:bodyPr vert="horz" lIns="91440" tIns="45720" rIns="91440" bIns="45720" rtlCol="0" anchor="t">
            <a:normAutofit/>
          </a:bodyPr>
          <a:lstStyle/>
          <a:p>
            <a:r>
              <a:rPr lang="en-US" sz="4000"/>
              <a:t>Notes: Intro to Languages</a:t>
            </a:r>
          </a:p>
          <a:p>
            <a:r>
              <a:rPr lang="en-US" sz="4000"/>
              <a:t>4 Level Map Analysis</a:t>
            </a:r>
          </a:p>
          <a:p>
            <a:endParaRPr lang="en-US" sz="4000"/>
          </a:p>
          <a:p>
            <a:r>
              <a:rPr lang="en-US" sz="4000" b="1"/>
              <a:t>HW: Reading questions #1-6</a:t>
            </a:r>
            <a:endParaRPr lang="en-US" sz="4000" b="1">
              <a:cs typeface="Calibri"/>
            </a:endParaRPr>
          </a:p>
        </p:txBody>
      </p:sp>
    </p:spTree>
    <p:extLst>
      <p:ext uri="{BB962C8B-B14F-4D97-AF65-F5344CB8AC3E}">
        <p14:creationId xmlns:p14="http://schemas.microsoft.com/office/powerpoint/2010/main" val="1267208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err="1"/>
              <a:t>FFotD</a:t>
            </a:r>
          </a:p>
        </p:txBody>
      </p:sp>
      <p:pic>
        <p:nvPicPr>
          <p:cNvPr id="1026" name="Picture 2" descr="“I-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127" y="1600200"/>
            <a:ext cx="7239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735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b="1" u="sng" err="1"/>
              <a:t>FFotD</a:t>
            </a:r>
            <a:r>
              <a:rPr lang="en-US" b="1" u="sng"/>
              <a:t>:</a:t>
            </a:r>
          </a:p>
        </p:txBody>
      </p:sp>
      <p:sp>
        <p:nvSpPr>
          <p:cNvPr id="3" name="Content Placeholder 2"/>
          <p:cNvSpPr>
            <a:spLocks noGrp="1"/>
          </p:cNvSpPr>
          <p:nvPr>
            <p:ph idx="1"/>
          </p:nvPr>
        </p:nvSpPr>
        <p:spPr>
          <a:xfrm>
            <a:off x="457200" y="685800"/>
            <a:ext cx="8229600" cy="4525963"/>
          </a:xfrm>
        </p:spPr>
        <p:txBody>
          <a:bodyPr>
            <a:normAutofit/>
          </a:bodyPr>
          <a:lstStyle/>
          <a:p>
            <a:r>
              <a:rPr lang="en-US" sz="3600"/>
              <a:t>There are about 750 types of trees in North America and about 100,000 in the world. Many of those are endangered. Those numbers count both conifer (cone bearing) trees and deciduous trees. </a:t>
            </a:r>
          </a:p>
        </p:txBody>
      </p:sp>
      <p:pic>
        <p:nvPicPr>
          <p:cNvPr id="9218" name="Picture 2" descr="http://bigtreestrategies.com/wp-content/uploads/2011/07/BigT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5641" y="3646355"/>
            <a:ext cx="6934200" cy="3263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9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800" b="1"/>
              <a:t>1</a:t>
            </a:r>
            <a:r>
              <a:rPr lang="en-US" sz="4800" b="1" u="none"/>
              <a:t>. Indo-European</a:t>
            </a:r>
            <a:endParaRPr lang="en-US" sz="4800" b="1" u="none">
              <a:cs typeface="Calibri"/>
            </a:endParaRPr>
          </a:p>
        </p:txBody>
      </p:sp>
      <p:sp>
        <p:nvSpPr>
          <p:cNvPr id="3" name="Content Placeholder 2"/>
          <p:cNvSpPr>
            <a:spLocks noGrp="1"/>
          </p:cNvSpPr>
          <p:nvPr>
            <p:ph idx="1"/>
          </p:nvPr>
        </p:nvSpPr>
        <p:spPr/>
        <p:txBody>
          <a:bodyPr>
            <a:normAutofit/>
          </a:bodyPr>
          <a:lstStyle/>
          <a:p>
            <a:pPr marL="514350" indent="-514350">
              <a:buFont typeface="+mj-lt"/>
              <a:buAutoNum type="alphaLcPeriod"/>
            </a:pPr>
            <a:r>
              <a:rPr lang="en-US" sz="4400"/>
              <a:t>Most widely spoken language family</a:t>
            </a:r>
          </a:p>
          <a:p>
            <a:pPr marL="514350" indent="-514350">
              <a:buFont typeface="+mj-lt"/>
              <a:buAutoNum type="alphaLcPeriod"/>
            </a:pPr>
            <a:r>
              <a:rPr lang="en-US" sz="4400"/>
              <a:t>UN Official: English, French, Spanish, Russian</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8912" y="4501226"/>
            <a:ext cx="2840853" cy="2164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12690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16361313"/>
              </p:ext>
            </p:extLst>
          </p:nvPr>
        </p:nvGraphicFramePr>
        <p:xfrm>
          <a:off x="-20782" y="152400"/>
          <a:ext cx="9143990" cy="5896892"/>
        </p:xfrm>
        <a:graphic>
          <a:graphicData uri="http://schemas.openxmlformats.org/drawingml/2006/table">
            <a:tbl>
              <a:tblPr firstRow="1" firstCol="1" bandRow="1">
                <a:tableStyleId>{5940675A-B579-460E-94D1-54222C63F5DA}</a:tableStyleId>
              </a:tblPr>
              <a:tblGrid>
                <a:gridCol w="1392382">
                  <a:extLst>
                    <a:ext uri="{9D8B030D-6E8A-4147-A177-3AD203B41FA5}">
                      <a16:colId xmlns:a16="http://schemas.microsoft.com/office/drawing/2014/main" val="20000"/>
                    </a:ext>
                  </a:extLst>
                </a:gridCol>
                <a:gridCol w="1871868">
                  <a:extLst>
                    <a:ext uri="{9D8B030D-6E8A-4147-A177-3AD203B41FA5}">
                      <a16:colId xmlns:a16="http://schemas.microsoft.com/office/drawing/2014/main" val="20001"/>
                    </a:ext>
                  </a:extLst>
                </a:gridCol>
                <a:gridCol w="1954695">
                  <a:extLst>
                    <a:ext uri="{9D8B030D-6E8A-4147-A177-3AD203B41FA5}">
                      <a16:colId xmlns:a16="http://schemas.microsoft.com/office/drawing/2014/main" val="20002"/>
                    </a:ext>
                  </a:extLst>
                </a:gridCol>
                <a:gridCol w="1507434">
                  <a:extLst>
                    <a:ext uri="{9D8B030D-6E8A-4147-A177-3AD203B41FA5}">
                      <a16:colId xmlns:a16="http://schemas.microsoft.com/office/drawing/2014/main" val="20003"/>
                    </a:ext>
                  </a:extLst>
                </a:gridCol>
                <a:gridCol w="1371596">
                  <a:extLst>
                    <a:ext uri="{9D8B030D-6E8A-4147-A177-3AD203B41FA5}">
                      <a16:colId xmlns:a16="http://schemas.microsoft.com/office/drawing/2014/main" val="20004"/>
                    </a:ext>
                  </a:extLst>
                </a:gridCol>
                <a:gridCol w="1046015">
                  <a:extLst>
                    <a:ext uri="{9D8B030D-6E8A-4147-A177-3AD203B41FA5}">
                      <a16:colId xmlns:a16="http://schemas.microsoft.com/office/drawing/2014/main" val="20005"/>
                    </a:ext>
                  </a:extLst>
                </a:gridCol>
              </a:tblGrid>
              <a:tr h="1066800">
                <a:tc>
                  <a:txBody>
                    <a:bodyPr/>
                    <a:lstStyle/>
                    <a:p>
                      <a:pPr marL="0" marR="0" algn="ctr">
                        <a:lnSpc>
                          <a:spcPct val="115000"/>
                        </a:lnSpc>
                        <a:spcBef>
                          <a:spcPts val="0"/>
                        </a:spcBef>
                        <a:spcAft>
                          <a:spcPts val="0"/>
                        </a:spcAft>
                      </a:pPr>
                      <a:r>
                        <a:rPr lang="en-US" sz="2400" i="1" u="sng">
                          <a:effectLst/>
                        </a:rPr>
                        <a:t>Language Family:</a:t>
                      </a:r>
                      <a:endParaRPr lang="en-US" sz="2400" i="1">
                        <a:effectLst/>
                        <a:latin typeface="Calibri"/>
                        <a:ea typeface="Calibri"/>
                        <a:cs typeface="Times New Roman"/>
                      </a:endParaRPr>
                    </a:p>
                  </a:txBody>
                  <a:tcPr marL="68580" marR="68580" marT="0" marB="0">
                    <a:lnR w="12700" cap="flat" cmpd="sng" algn="ctr">
                      <a:noFill/>
                      <a:prstDash val="solid"/>
                      <a:round/>
                      <a:headEnd type="none" w="med" len="med"/>
                      <a:tailEnd type="none" w="med" len="med"/>
                    </a:lnR>
                    <a:solidFill>
                      <a:schemeClr val="accent5">
                        <a:lumMod val="20000"/>
                        <a:lumOff val="80000"/>
                      </a:schemeClr>
                    </a:solidFill>
                  </a:tcPr>
                </a:tc>
                <a:tc gridSpan="4">
                  <a:txBody>
                    <a:bodyPr/>
                    <a:lstStyle/>
                    <a:p>
                      <a:pPr marL="0" marR="0" algn="ctr">
                        <a:lnSpc>
                          <a:spcPct val="115000"/>
                        </a:lnSpc>
                        <a:spcBef>
                          <a:spcPts val="0"/>
                        </a:spcBef>
                        <a:spcAft>
                          <a:spcPts val="0"/>
                        </a:spcAft>
                      </a:pPr>
                      <a:r>
                        <a:rPr lang="en-US" sz="4000" b="1" u="sng">
                          <a:effectLst/>
                        </a:rPr>
                        <a:t>Indo-European</a:t>
                      </a:r>
                      <a:endParaRPr lang="en-US" sz="4000" b="1">
                        <a:effectLst/>
                      </a:endParaRPr>
                    </a:p>
                  </a:txBody>
                  <a:tcPr marL="68580" marR="68580" marT="0" marB="0">
                    <a:lnL w="12700" cap="flat" cmpd="sng" algn="ctr">
                      <a:noFill/>
                      <a:prstDash val="solid"/>
                      <a:round/>
                      <a:headEnd type="none" w="med" len="med"/>
                      <a:tailEnd type="none" w="med" len="med"/>
                    </a:lnL>
                    <a:lnR w="12700" cmpd="sng">
                      <a:noFill/>
                    </a:lnR>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4000">
                        <a:effectLst/>
                      </a:endParaRPr>
                    </a:p>
                  </a:txBody>
                  <a:tcPr marL="68580" marR="68580" marT="0" marB="0">
                    <a:lnL w="12700" cap="flat" cmpd="sng" algn="ctr">
                      <a:noFill/>
                      <a:prstDash val="solid"/>
                      <a:round/>
                      <a:headEnd type="none" w="med" len="med"/>
                      <a:tailEnd type="none" w="med" len="med"/>
                    </a:lnL>
                  </a:tcPr>
                </a:tc>
                <a:extLst>
                  <a:ext uri="{0D108BD9-81ED-4DB2-BD59-A6C34878D82A}">
                    <a16:rowId xmlns:a16="http://schemas.microsoft.com/office/drawing/2014/main" val="10000"/>
                  </a:ext>
                </a:extLst>
              </a:tr>
              <a:tr h="1371600">
                <a:tc>
                  <a:txBody>
                    <a:bodyPr/>
                    <a:lstStyle/>
                    <a:p>
                      <a:pPr marL="0" marR="0" algn="ctr">
                        <a:lnSpc>
                          <a:spcPct val="115000"/>
                        </a:lnSpc>
                        <a:spcBef>
                          <a:spcPts val="0"/>
                        </a:spcBef>
                        <a:spcAft>
                          <a:spcPts val="0"/>
                        </a:spcAft>
                      </a:pPr>
                      <a:r>
                        <a:rPr lang="en-US" sz="2400" i="1" u="sng">
                          <a:effectLst/>
                        </a:rPr>
                        <a:t>Language Branch:</a:t>
                      </a:r>
                      <a:endParaRPr lang="en-US" sz="2400" i="1">
                        <a:effectLst/>
                      </a:endParaRPr>
                    </a:p>
                    <a:p>
                      <a:pPr marL="0" marR="0" algn="ctr">
                        <a:lnSpc>
                          <a:spcPct val="115000"/>
                        </a:lnSpc>
                        <a:spcBef>
                          <a:spcPts val="0"/>
                        </a:spcBef>
                        <a:spcAft>
                          <a:spcPts val="0"/>
                        </a:spcAft>
                      </a:pPr>
                      <a:endParaRPr lang="en-US" sz="1100" i="1">
                        <a:effectLst/>
                      </a:endParaRPr>
                    </a:p>
                    <a:p>
                      <a:pPr marL="0" marR="0" algn="ctr">
                        <a:lnSpc>
                          <a:spcPct val="115000"/>
                        </a:lnSpc>
                        <a:spcBef>
                          <a:spcPts val="0"/>
                        </a:spcBef>
                        <a:spcAft>
                          <a:spcPts val="0"/>
                        </a:spcAft>
                      </a:pPr>
                      <a:endParaRPr lang="en-US" sz="1100" i="1">
                        <a:effectLst/>
                      </a:endParaRPr>
                    </a:p>
                    <a:p>
                      <a:pPr marL="0" marR="0" algn="ctr">
                        <a:lnSpc>
                          <a:spcPct val="115000"/>
                        </a:lnSpc>
                        <a:spcBef>
                          <a:spcPts val="0"/>
                        </a:spcBef>
                        <a:spcAft>
                          <a:spcPts val="0"/>
                        </a:spcAft>
                      </a:pPr>
                      <a:endParaRPr lang="en-US" sz="1100" i="1">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0"/>
                        </a:spcBef>
                        <a:spcAft>
                          <a:spcPts val="0"/>
                        </a:spcAft>
                      </a:pPr>
                      <a:r>
                        <a:rPr lang="en-US" sz="3200" b="1">
                          <a:solidFill>
                            <a:schemeClr val="accent6">
                              <a:lumMod val="75000"/>
                            </a:schemeClr>
                          </a:solidFill>
                          <a:effectLst/>
                          <a:latin typeface="Calibri"/>
                          <a:ea typeface="Calibri"/>
                          <a:cs typeface="Times New Roman"/>
                        </a:rPr>
                        <a:t>Germanic</a:t>
                      </a:r>
                    </a:p>
                  </a:txBody>
                  <a:tcPr marL="68580" marR="68580" marT="0" marB="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b="1">
                          <a:solidFill>
                            <a:schemeClr val="accent6">
                              <a:lumMod val="75000"/>
                            </a:schemeClr>
                          </a:solidFill>
                          <a:effectLst/>
                          <a:latin typeface="Calibri"/>
                          <a:ea typeface="Calibri"/>
                          <a:cs typeface="Times New Roman"/>
                        </a:rPr>
                        <a:t>Romance</a:t>
                      </a: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b="1">
                          <a:solidFill>
                            <a:schemeClr val="accent6">
                              <a:lumMod val="75000"/>
                            </a:schemeClr>
                          </a:solidFill>
                          <a:effectLst/>
                          <a:latin typeface="Calibri"/>
                          <a:ea typeface="Calibri"/>
                          <a:cs typeface="Times New Roman"/>
                        </a:rPr>
                        <a:t>Balto-Slavic</a:t>
                      </a: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b="1">
                          <a:solidFill>
                            <a:schemeClr val="accent6">
                              <a:lumMod val="75000"/>
                            </a:schemeClr>
                          </a:solidFill>
                          <a:effectLst/>
                          <a:latin typeface="Calibri"/>
                          <a:ea typeface="Calibri"/>
                          <a:cs typeface="Times New Roman"/>
                        </a:rPr>
                        <a:t>Indo-Iranian</a:t>
                      </a:r>
                    </a:p>
                  </a:txBody>
                  <a:tcPr marL="68580" marR="68580" marT="0" marB="0" anchor="ctr">
                    <a:lnB w="12700" cap="flat" cmpd="sng" algn="ctr">
                      <a:solidFill>
                        <a:schemeClr val="tx1"/>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2800" b="1" u="sng">
                          <a:effectLst/>
                          <a:latin typeface="Calibri"/>
                          <a:ea typeface="Calibri"/>
                          <a:cs typeface="Times New Roman"/>
                        </a:rPr>
                        <a:t>Greek</a:t>
                      </a:r>
                    </a:p>
                    <a:p>
                      <a:pPr marL="0" marR="0" algn="ctr">
                        <a:lnSpc>
                          <a:spcPct val="115000"/>
                        </a:lnSpc>
                        <a:spcBef>
                          <a:spcPts val="0"/>
                        </a:spcBef>
                        <a:spcAft>
                          <a:spcPts val="0"/>
                        </a:spcAft>
                      </a:pPr>
                      <a:endParaRPr lang="en-US" sz="2800" b="1">
                        <a:effectLst/>
                        <a:latin typeface="Calibri"/>
                        <a:ea typeface="Calibri"/>
                        <a:cs typeface="Times New Roman"/>
                      </a:endParaRPr>
                    </a:p>
                  </a:txBody>
                  <a:tcPr marL="68580" marR="68580" marT="0" marB="0" anchor="ctr">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3421789">
                <a:tc>
                  <a:txBody>
                    <a:bodyPr/>
                    <a:lstStyle/>
                    <a:p>
                      <a:pPr marL="0" marR="0" algn="ctr">
                        <a:lnSpc>
                          <a:spcPct val="115000"/>
                        </a:lnSpc>
                        <a:spcBef>
                          <a:spcPts val="0"/>
                        </a:spcBef>
                        <a:spcAft>
                          <a:spcPts val="0"/>
                        </a:spcAft>
                      </a:pPr>
                      <a:r>
                        <a:rPr lang="en-US" sz="2400" i="1" u="sng">
                          <a:effectLst/>
                        </a:rPr>
                        <a:t>Individual Language in each branch</a:t>
                      </a:r>
                      <a:endParaRPr lang="en-US" sz="2400" i="1">
                        <a:effectLst/>
                        <a:latin typeface="Calibri"/>
                        <a:ea typeface="Calibri"/>
                        <a:cs typeface="Times New Roman"/>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15000"/>
                        </a:lnSpc>
                        <a:spcBef>
                          <a:spcPts val="0"/>
                        </a:spcBef>
                        <a:spcAft>
                          <a:spcPts val="0"/>
                        </a:spcAft>
                      </a:pPr>
                      <a:r>
                        <a:rPr lang="en-US" sz="2800" b="1" u="sng">
                          <a:effectLst/>
                          <a:latin typeface="Calibri"/>
                          <a:ea typeface="Calibri"/>
                          <a:cs typeface="Times New Roman"/>
                        </a:rPr>
                        <a:t>German</a:t>
                      </a:r>
                    </a:p>
                    <a:p>
                      <a:pPr marL="0" marR="0" algn="ctr">
                        <a:lnSpc>
                          <a:spcPct val="115000"/>
                        </a:lnSpc>
                        <a:spcBef>
                          <a:spcPts val="0"/>
                        </a:spcBef>
                        <a:spcAft>
                          <a:spcPts val="0"/>
                        </a:spcAft>
                      </a:pPr>
                      <a:r>
                        <a:rPr lang="en-US" sz="2800" b="1" u="sng">
                          <a:effectLst/>
                          <a:latin typeface="Calibri"/>
                          <a:ea typeface="Calibri"/>
                          <a:cs typeface="Times New Roman"/>
                        </a:rPr>
                        <a:t>English</a:t>
                      </a:r>
                    </a:p>
                    <a:p>
                      <a:pPr marL="0" marR="0" algn="ctr">
                        <a:lnSpc>
                          <a:spcPct val="115000"/>
                        </a:lnSpc>
                        <a:spcBef>
                          <a:spcPts val="0"/>
                        </a:spcBef>
                        <a:spcAft>
                          <a:spcPts val="0"/>
                        </a:spcAft>
                      </a:pPr>
                      <a:r>
                        <a:rPr lang="en-US" sz="2800" b="1">
                          <a:effectLst/>
                          <a:latin typeface="Calibri"/>
                          <a:ea typeface="Calibri"/>
                          <a:cs typeface="Times New Roman"/>
                        </a:rPr>
                        <a:t>Dutch</a:t>
                      </a:r>
                    </a:p>
                    <a:p>
                      <a:pPr marL="0" marR="0" algn="ctr">
                        <a:lnSpc>
                          <a:spcPct val="115000"/>
                        </a:lnSpc>
                        <a:spcBef>
                          <a:spcPts val="0"/>
                        </a:spcBef>
                        <a:spcAft>
                          <a:spcPts val="0"/>
                        </a:spcAft>
                      </a:pPr>
                      <a:r>
                        <a:rPr lang="en-US" sz="2800" b="1">
                          <a:effectLst/>
                          <a:latin typeface="Calibri"/>
                          <a:ea typeface="Calibri"/>
                          <a:cs typeface="Times New Roman"/>
                        </a:rPr>
                        <a:t>Swedish</a:t>
                      </a:r>
                    </a:p>
                    <a:p>
                      <a:pPr marL="0" marR="0" algn="ctr">
                        <a:lnSpc>
                          <a:spcPct val="115000"/>
                        </a:lnSpc>
                        <a:spcBef>
                          <a:spcPts val="0"/>
                        </a:spcBef>
                        <a:spcAft>
                          <a:spcPts val="0"/>
                        </a:spcAft>
                      </a:pPr>
                      <a:r>
                        <a:rPr lang="en-US" sz="2800" b="1">
                          <a:effectLst/>
                          <a:latin typeface="Calibri"/>
                          <a:ea typeface="Calibri"/>
                          <a:cs typeface="Times New Roman"/>
                        </a:rPr>
                        <a:t>Danish</a:t>
                      </a: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2800" b="1" u="sng">
                          <a:latin typeface="Calibri"/>
                          <a:cs typeface="Times New Roman"/>
                        </a:rPr>
                        <a:t>Spanish</a:t>
                      </a:r>
                      <a:endParaRPr lang="en-US" sz="2800" b="1" i="0" u="none" strike="noStrike" noProof="0">
                        <a:solidFill>
                          <a:srgbClr val="000000"/>
                        </a:solidFill>
                        <a:latin typeface="Calibri"/>
                      </a:endParaRPr>
                    </a:p>
                    <a:p>
                      <a:pPr marL="0" marR="0" lvl="0" algn="ctr">
                        <a:lnSpc>
                          <a:spcPct val="114999"/>
                        </a:lnSpc>
                        <a:spcBef>
                          <a:spcPts val="0"/>
                        </a:spcBef>
                        <a:spcAft>
                          <a:spcPts val="0"/>
                        </a:spcAft>
                        <a:buNone/>
                      </a:pPr>
                      <a:r>
                        <a:rPr lang="en-US" sz="2800" b="1" i="0" u="sng" strike="noStrike" noProof="0">
                          <a:solidFill>
                            <a:srgbClr val="000000"/>
                          </a:solidFill>
                          <a:latin typeface="Calibri"/>
                        </a:rPr>
                        <a:t>French</a:t>
                      </a:r>
                      <a:endParaRPr lang="en-US" sz="2800" b="1" i="0" u="sng" strike="noStrike" noProof="0">
                        <a:solidFill>
                          <a:srgbClr val="000000"/>
                        </a:solidFill>
                        <a:effectLst/>
                        <a:latin typeface="Calibri"/>
                      </a:endParaRPr>
                    </a:p>
                    <a:p>
                      <a:pPr lvl="0" algn="ctr">
                        <a:buNone/>
                      </a:pPr>
                      <a:r>
                        <a:rPr lang="en-US" sz="2800" b="1" i="0" u="sng" strike="noStrike" noProof="0">
                          <a:solidFill>
                            <a:srgbClr val="000000"/>
                          </a:solidFill>
                          <a:latin typeface="Calibri"/>
                        </a:rPr>
                        <a:t>Portuguese</a:t>
                      </a:r>
                      <a:endParaRPr lang="en-US" sz="2800" b="0" i="0" u="sng" strike="noStrike" noProof="0">
                        <a:latin typeface="Calibri"/>
                      </a:endParaRPr>
                    </a:p>
                    <a:p>
                      <a:pPr lvl="0" algn="ctr">
                        <a:buNone/>
                      </a:pPr>
                      <a:r>
                        <a:rPr lang="en-US" sz="2800" b="1" i="0" u="none" strike="noStrike" noProof="0">
                          <a:solidFill>
                            <a:srgbClr val="000000"/>
                          </a:solidFill>
                          <a:latin typeface="Calibri"/>
                        </a:rPr>
                        <a:t>Italian</a:t>
                      </a:r>
                      <a:endParaRPr lang="en-US" u="none"/>
                    </a:p>
                    <a:p>
                      <a:pPr marL="0" marR="0" lvl="0" algn="ctr">
                        <a:lnSpc>
                          <a:spcPct val="114999"/>
                        </a:lnSpc>
                        <a:spcBef>
                          <a:spcPts val="0"/>
                        </a:spcBef>
                        <a:spcAft>
                          <a:spcPts val="0"/>
                        </a:spcAft>
                        <a:buNone/>
                      </a:pPr>
                      <a:r>
                        <a:rPr lang="en-US" sz="2800" b="1">
                          <a:effectLst/>
                          <a:latin typeface="Calibri"/>
                          <a:ea typeface="Calibri"/>
                          <a:cs typeface="Times New Roman"/>
                        </a:rPr>
                        <a:t>Romanian</a:t>
                      </a:r>
                      <a:endParaRPr lang="en-US">
                        <a:effectLst/>
                      </a:endParaRPr>
                    </a:p>
                    <a:p>
                      <a:pPr marL="0" marR="0" algn="ctr">
                        <a:lnSpc>
                          <a:spcPct val="115000"/>
                        </a:lnSpc>
                        <a:spcBef>
                          <a:spcPts val="0"/>
                        </a:spcBef>
                        <a:spcAft>
                          <a:spcPts val="0"/>
                        </a:spcAft>
                      </a:pPr>
                      <a:endParaRPr lang="en-US" sz="2600" b="1">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2800" b="1" u="sng">
                          <a:effectLst/>
                          <a:latin typeface="Calibri"/>
                          <a:ea typeface="Calibri"/>
                          <a:cs typeface="Times New Roman"/>
                        </a:rPr>
                        <a:t>Russian</a:t>
                      </a:r>
                    </a:p>
                    <a:p>
                      <a:pPr marL="0" marR="0" algn="ctr">
                        <a:lnSpc>
                          <a:spcPct val="115000"/>
                        </a:lnSpc>
                        <a:spcBef>
                          <a:spcPts val="0"/>
                        </a:spcBef>
                        <a:spcAft>
                          <a:spcPts val="0"/>
                        </a:spcAft>
                      </a:pPr>
                      <a:r>
                        <a:rPr lang="en-US" sz="2600" b="1">
                          <a:effectLst/>
                          <a:latin typeface="Calibri"/>
                          <a:ea typeface="Calibri"/>
                          <a:cs typeface="Times New Roman"/>
                        </a:rPr>
                        <a:t>Ukrainian</a:t>
                      </a:r>
                    </a:p>
                    <a:p>
                      <a:pPr marL="0" marR="0" algn="ctr">
                        <a:lnSpc>
                          <a:spcPct val="115000"/>
                        </a:lnSpc>
                        <a:spcBef>
                          <a:spcPts val="0"/>
                        </a:spcBef>
                        <a:spcAft>
                          <a:spcPts val="0"/>
                        </a:spcAft>
                      </a:pPr>
                      <a:r>
                        <a:rPr lang="en-US" sz="2800" b="1">
                          <a:effectLst/>
                          <a:latin typeface="Calibri"/>
                          <a:ea typeface="Calibri"/>
                          <a:cs typeface="Times New Roman"/>
                        </a:rPr>
                        <a:t>Czech</a:t>
                      </a:r>
                    </a:p>
                    <a:p>
                      <a:pPr marL="0" marR="0" algn="ctr">
                        <a:lnSpc>
                          <a:spcPct val="115000"/>
                        </a:lnSpc>
                        <a:spcBef>
                          <a:spcPts val="0"/>
                        </a:spcBef>
                        <a:spcAft>
                          <a:spcPts val="0"/>
                        </a:spcAft>
                      </a:pPr>
                      <a:r>
                        <a:rPr lang="en-US" sz="2800" b="1">
                          <a:effectLst/>
                          <a:latin typeface="Calibri"/>
                          <a:ea typeface="Calibri"/>
                          <a:cs typeface="Times New Roman"/>
                        </a:rPr>
                        <a:t>Polish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800" b="1" u="sng">
                          <a:effectLst/>
                          <a:latin typeface="+mn-lt"/>
                          <a:ea typeface="Calibri"/>
                          <a:cs typeface="Times New Roman"/>
                        </a:rPr>
                        <a:t>Hindi</a:t>
                      </a:r>
                    </a:p>
                    <a:p>
                      <a:pPr marL="0" marR="0" algn="ctr">
                        <a:lnSpc>
                          <a:spcPct val="115000"/>
                        </a:lnSpc>
                        <a:spcBef>
                          <a:spcPts val="0"/>
                        </a:spcBef>
                        <a:spcAft>
                          <a:spcPts val="0"/>
                        </a:spcAft>
                      </a:pPr>
                      <a:r>
                        <a:rPr lang="en-US" sz="2800" b="1" u="sng">
                          <a:effectLst/>
                          <a:latin typeface="Calibri"/>
                          <a:ea typeface="Calibri"/>
                          <a:cs typeface="Times New Roman"/>
                        </a:rPr>
                        <a:t>Farsi</a:t>
                      </a:r>
                    </a:p>
                    <a:p>
                      <a:pPr marL="0" marR="0" algn="ctr">
                        <a:lnSpc>
                          <a:spcPct val="115000"/>
                        </a:lnSpc>
                        <a:spcBef>
                          <a:spcPts val="0"/>
                        </a:spcBef>
                        <a:spcAft>
                          <a:spcPts val="0"/>
                        </a:spcAft>
                      </a:pPr>
                      <a:r>
                        <a:rPr lang="en-US" sz="2800" b="1" u="sng">
                          <a:effectLst/>
                          <a:latin typeface="Calibri"/>
                          <a:ea typeface="Calibri"/>
                          <a:cs typeface="Times New Roman"/>
                        </a:rPr>
                        <a:t>Urdu</a:t>
                      </a:r>
                    </a:p>
                    <a:p>
                      <a:pPr marL="0" marR="0" indent="0" algn="ctr" defTabSz="914400" rtl="0" eaLnBrk="1" fontAlgn="auto" latinLnBrk="0" hangingPunct="1">
                        <a:lnSpc>
                          <a:spcPct val="115000"/>
                        </a:lnSpc>
                        <a:spcBef>
                          <a:spcPts val="0"/>
                        </a:spcBef>
                        <a:spcAft>
                          <a:spcPts val="0"/>
                        </a:spcAft>
                        <a:buClrTx/>
                        <a:buSzTx/>
                        <a:buFontTx/>
                        <a:buNone/>
                        <a:tabLst/>
                        <a:defRPr/>
                      </a:pPr>
                      <a:r>
                        <a:rPr lang="en-US" sz="2800" b="1">
                          <a:effectLst/>
                          <a:latin typeface="+mn-lt"/>
                          <a:ea typeface="Calibri"/>
                          <a:cs typeface="Times New Roman"/>
                        </a:rPr>
                        <a:t>Pashto</a:t>
                      </a:r>
                    </a:p>
                    <a:p>
                      <a:pPr marL="0" marR="0" algn="ctr">
                        <a:lnSpc>
                          <a:spcPct val="115000"/>
                        </a:lnSpc>
                        <a:spcBef>
                          <a:spcPts val="0"/>
                        </a:spcBef>
                        <a:spcAft>
                          <a:spcPts val="0"/>
                        </a:spcAft>
                      </a:pPr>
                      <a:r>
                        <a:rPr lang="en-US" sz="2800" b="1">
                          <a:effectLst/>
                          <a:latin typeface="Calibri"/>
                          <a:ea typeface="Calibri"/>
                          <a:cs typeface="Times New Roman"/>
                        </a:rPr>
                        <a:t>Bengali</a:t>
                      </a:r>
                    </a:p>
                    <a:p>
                      <a:pPr marL="0" marR="0" algn="ctr">
                        <a:lnSpc>
                          <a:spcPct val="115000"/>
                        </a:lnSpc>
                        <a:spcBef>
                          <a:spcPts val="0"/>
                        </a:spcBef>
                        <a:spcAft>
                          <a:spcPts val="0"/>
                        </a:spcAft>
                      </a:pPr>
                      <a:r>
                        <a:rPr lang="en-US" sz="2800" b="1">
                          <a:effectLst/>
                          <a:latin typeface="Calibri"/>
                          <a:ea typeface="Calibri"/>
                          <a:cs typeface="Times New Roman"/>
                        </a:rPr>
                        <a:t>Panjabi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vMerge="1">
                  <a:txBody>
                    <a:bodyPr/>
                    <a:lstStyle/>
                    <a:p>
                      <a:pPr marL="0" marR="0" algn="ctr">
                        <a:lnSpc>
                          <a:spcPct val="115000"/>
                        </a:lnSpc>
                        <a:spcBef>
                          <a:spcPts val="0"/>
                        </a:spcBef>
                        <a:spcAft>
                          <a:spcPts val="0"/>
                        </a:spcAft>
                      </a:pPr>
                      <a:endParaRPr lang="en-US" sz="2800" b="1">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25743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83"/>
            <a:ext cx="8534400" cy="1143000"/>
          </a:xfrm>
        </p:spPr>
        <p:txBody>
          <a:bodyPr>
            <a:normAutofit fontScale="90000"/>
          </a:bodyPr>
          <a:lstStyle/>
          <a:p>
            <a:pPr algn="l"/>
            <a:r>
              <a:rPr lang="en-US" sz="4800" b="1" u="sng"/>
              <a:t>2. Germanic Branch</a:t>
            </a:r>
            <a:br>
              <a:rPr lang="en-US" sz="4800" b="1" u="sng"/>
            </a:br>
            <a:endParaRPr lang="en-US" sz="4800" b="1" u="sng"/>
          </a:p>
        </p:txBody>
      </p:sp>
      <p:sp>
        <p:nvSpPr>
          <p:cNvPr id="3" name="Content Placeholder 2"/>
          <p:cNvSpPr>
            <a:spLocks noGrp="1"/>
          </p:cNvSpPr>
          <p:nvPr>
            <p:ph idx="1"/>
          </p:nvPr>
        </p:nvSpPr>
        <p:spPr>
          <a:xfrm>
            <a:off x="152400" y="685800"/>
            <a:ext cx="5029200" cy="5861150"/>
          </a:xfrm>
        </p:spPr>
        <p:txBody>
          <a:bodyPr vert="horz" lIns="91440" tIns="45720" rIns="91440" bIns="45720" rtlCol="0" anchor="t">
            <a:normAutofit/>
          </a:bodyPr>
          <a:lstStyle/>
          <a:p>
            <a:pPr marL="742950" indent="-742950">
              <a:buFont typeface="+mj-lt"/>
              <a:buAutoNum type="alphaLcPeriod"/>
            </a:pPr>
            <a:r>
              <a:rPr lang="en-US" sz="4000"/>
              <a:t>Spoken in northwestern Europe and North America</a:t>
            </a:r>
          </a:p>
          <a:p>
            <a:pPr lvl="1"/>
            <a:r>
              <a:rPr lang="en-US" sz="4000"/>
              <a:t>English is a Germanic language!</a:t>
            </a:r>
            <a:endParaRPr lang="en-US" sz="4000">
              <a:cs typeface="Calibri"/>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65" t="3762" r="59369" b="20480"/>
          <a:stretch/>
        </p:blipFill>
        <p:spPr bwMode="auto">
          <a:xfrm>
            <a:off x="5349922" y="685800"/>
            <a:ext cx="3810000" cy="587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3087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340"/>
            <a:ext cx="7162800" cy="685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0746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7"/>
            <a:ext cx="8229600" cy="1143000"/>
          </a:xfrm>
        </p:spPr>
        <p:txBody>
          <a:bodyPr/>
          <a:lstStyle/>
          <a:p>
            <a:pPr algn="l"/>
            <a:r>
              <a:rPr lang="en-US"/>
              <a:t>b. Around the World</a:t>
            </a:r>
          </a:p>
        </p:txBody>
      </p:sp>
      <p:sp>
        <p:nvSpPr>
          <p:cNvPr id="3" name="Content Placeholder 2"/>
          <p:cNvSpPr>
            <a:spLocks noGrp="1"/>
          </p:cNvSpPr>
          <p:nvPr>
            <p:ph idx="1"/>
          </p:nvPr>
        </p:nvSpPr>
        <p:spPr>
          <a:xfrm>
            <a:off x="457200" y="990600"/>
            <a:ext cx="8229600" cy="2514600"/>
          </a:xfrm>
        </p:spPr>
        <p:txBody>
          <a:bodyPr>
            <a:noAutofit/>
          </a:bodyPr>
          <a:lstStyle/>
          <a:p>
            <a:r>
              <a:rPr lang="en-US" sz="3600"/>
              <a:t>English goes with British colonies over 400 years</a:t>
            </a:r>
          </a:p>
          <a:p>
            <a:r>
              <a:rPr lang="en-US" sz="3600"/>
              <a:t>English official language in most former British colonies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3657600"/>
            <a:ext cx="53340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0495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229600" cy="1143000"/>
          </a:xfrm>
        </p:spPr>
        <p:txBody>
          <a:bodyPr>
            <a:normAutofit fontScale="90000"/>
          </a:bodyPr>
          <a:lstStyle/>
          <a:p>
            <a:r>
              <a:rPr lang="en-US" b="1"/>
              <a:t>Video: Where did English Come From?</a:t>
            </a:r>
          </a:p>
        </p:txBody>
      </p:sp>
      <p:pic>
        <p:nvPicPr>
          <p:cNvPr id="2050" name="Picture 2" descr="Image result for where did english come from 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7992533"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3279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6" y="36786"/>
            <a:ext cx="8229600" cy="1143000"/>
          </a:xfrm>
        </p:spPr>
        <p:txBody>
          <a:bodyPr>
            <a:normAutofit fontScale="90000"/>
          </a:bodyPr>
          <a:lstStyle/>
          <a:p>
            <a:pPr algn="l"/>
            <a:r>
              <a:rPr lang="en-US" b="1" u="sng"/>
              <a:t>3. Indo-Iranian branch</a:t>
            </a:r>
            <a:br>
              <a:rPr lang="en-US" b="1" u="sng"/>
            </a:br>
            <a:endParaRPr lang="en-US" b="1" u="sng"/>
          </a:p>
        </p:txBody>
      </p:sp>
      <p:sp>
        <p:nvSpPr>
          <p:cNvPr id="3" name="Content Placeholder 2"/>
          <p:cNvSpPr>
            <a:spLocks noGrp="1"/>
          </p:cNvSpPr>
          <p:nvPr>
            <p:ph idx="1"/>
          </p:nvPr>
        </p:nvSpPr>
        <p:spPr>
          <a:xfrm>
            <a:off x="228600" y="914400"/>
            <a:ext cx="8382000" cy="5638800"/>
          </a:xfrm>
        </p:spPr>
        <p:txBody>
          <a:bodyPr vert="horz" lIns="91440" tIns="45720" rIns="91440" bIns="45720" rtlCol="0" anchor="t">
            <a:noAutofit/>
          </a:bodyPr>
          <a:lstStyle/>
          <a:p>
            <a:pPr marL="742950" indent="-742950">
              <a:buFont typeface="+mj-lt"/>
              <a:buAutoNum type="alphaLcPeriod"/>
            </a:pPr>
            <a:r>
              <a:rPr lang="en-US" sz="4000"/>
              <a:t>Spoken in Southwest Asia</a:t>
            </a:r>
          </a:p>
          <a:p>
            <a:pPr marL="742950" indent="-742950">
              <a:spcBef>
                <a:spcPts val="0"/>
              </a:spcBef>
              <a:buFont typeface="+mj-lt"/>
              <a:buAutoNum type="alphaLcPeriod"/>
            </a:pPr>
            <a:r>
              <a:rPr lang="en-US" sz="4000"/>
              <a:t>Divided </a:t>
            </a:r>
            <a:endParaRPr lang="en-US" sz="4000">
              <a:cs typeface="Calibri"/>
            </a:endParaRPr>
          </a:p>
          <a:p>
            <a:pPr marL="0" indent="0">
              <a:spcBef>
                <a:spcPts val="0"/>
              </a:spcBef>
              <a:buNone/>
            </a:pPr>
            <a:r>
              <a:rPr lang="en-US" sz="4000"/>
              <a:t>into eastern </a:t>
            </a:r>
            <a:endParaRPr lang="en-US" sz="4000">
              <a:cs typeface="Calibri"/>
            </a:endParaRPr>
          </a:p>
          <a:p>
            <a:pPr marL="0" indent="0">
              <a:spcBef>
                <a:spcPts val="0"/>
              </a:spcBef>
              <a:buNone/>
            </a:pPr>
            <a:r>
              <a:rPr lang="en-US" sz="4000"/>
              <a:t>group (Indic) and </a:t>
            </a:r>
            <a:endParaRPr lang="en-US" sz="4000">
              <a:cs typeface="Calibri"/>
            </a:endParaRPr>
          </a:p>
          <a:p>
            <a:pPr marL="0" indent="0">
              <a:spcBef>
                <a:spcPts val="0"/>
              </a:spcBef>
              <a:buNone/>
            </a:pPr>
            <a:r>
              <a:rPr lang="en-US" sz="4000"/>
              <a:t>western group </a:t>
            </a:r>
            <a:endParaRPr lang="en-US" sz="4000">
              <a:cs typeface="Calibri"/>
            </a:endParaRPr>
          </a:p>
          <a:p>
            <a:pPr marL="0" indent="0">
              <a:spcBef>
                <a:spcPts val="0"/>
              </a:spcBef>
              <a:buNone/>
            </a:pPr>
            <a:r>
              <a:rPr lang="en-US" sz="4000"/>
              <a:t>(Iranian)</a:t>
            </a:r>
            <a:endParaRPr lang="en-US" sz="4000">
              <a:cs typeface="Calibri"/>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291" t="43048" b="4271"/>
          <a:stretch/>
        </p:blipFill>
        <p:spPr bwMode="auto">
          <a:xfrm>
            <a:off x="4038600" y="2819400"/>
            <a:ext cx="5310352" cy="401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79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8915400" cy="1143000"/>
          </a:xfrm>
        </p:spPr>
        <p:txBody>
          <a:bodyPr>
            <a:normAutofit/>
          </a:bodyPr>
          <a:lstStyle/>
          <a:p>
            <a:pPr algn="l"/>
            <a:r>
              <a:rPr lang="en-US" b="1" u="sng"/>
              <a:t>4. Balto-Slavic Branch</a:t>
            </a:r>
          </a:p>
        </p:txBody>
      </p:sp>
      <p:sp>
        <p:nvSpPr>
          <p:cNvPr id="3" name="Content Placeholder 2"/>
          <p:cNvSpPr>
            <a:spLocks noGrp="1"/>
          </p:cNvSpPr>
          <p:nvPr>
            <p:ph idx="1"/>
          </p:nvPr>
        </p:nvSpPr>
        <p:spPr>
          <a:xfrm>
            <a:off x="457200" y="838200"/>
            <a:ext cx="8229600" cy="5791200"/>
          </a:xfrm>
        </p:spPr>
        <p:txBody>
          <a:bodyPr vert="horz" lIns="91440" tIns="45720" rIns="91440" bIns="45720" rtlCol="0" anchor="t">
            <a:normAutofit/>
          </a:bodyPr>
          <a:lstStyle/>
          <a:p>
            <a:pPr marL="742950" indent="-742950">
              <a:buFont typeface="+mj-lt"/>
              <a:buAutoNum type="alphaLcPeriod"/>
            </a:pPr>
            <a:r>
              <a:rPr lang="en-US" sz="4000"/>
              <a:t>Spoken in Eastern Europe</a:t>
            </a:r>
            <a:endParaRPr lang="en-US" sz="4400">
              <a:cs typeface="Calibri"/>
            </a:endParaRPr>
          </a:p>
          <a:p>
            <a:pPr marL="742950" indent="-742950">
              <a:buAutoNum type="alphaLcPeriod"/>
            </a:pPr>
            <a:r>
              <a:rPr lang="en-US" sz="4400">
                <a:cs typeface="Calibri"/>
              </a:rPr>
              <a:t>Dominated</a:t>
            </a:r>
            <a:r>
              <a:rPr lang="en-US" sz="4400"/>
              <a:t> by Russian</a:t>
            </a:r>
            <a:endParaRPr lang="en-US" sz="4400">
              <a:cs typeface="Calibri"/>
            </a:endParaRPr>
          </a:p>
          <a:p>
            <a:pPr lvl="2"/>
            <a:r>
              <a:rPr lang="en-US" sz="3600">
                <a:cs typeface="Calibri"/>
              </a:rPr>
              <a:t>Shaped by political control of 20th century</a:t>
            </a:r>
          </a:p>
        </p:txBody>
      </p:sp>
      <p:pic>
        <p:nvPicPr>
          <p:cNvPr id="2050" name="Picture 2" descr="Translation Word Clo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078" y="3781875"/>
            <a:ext cx="5503460" cy="285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724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Objective:</a:t>
            </a:r>
          </a:p>
        </p:txBody>
      </p:sp>
      <p:sp>
        <p:nvSpPr>
          <p:cNvPr id="3" name="Content Placeholder 2"/>
          <p:cNvSpPr>
            <a:spLocks noGrp="1"/>
          </p:cNvSpPr>
          <p:nvPr>
            <p:ph idx="1"/>
          </p:nvPr>
        </p:nvSpPr>
        <p:spPr/>
        <p:txBody>
          <a:bodyPr>
            <a:normAutofit/>
          </a:bodyPr>
          <a:lstStyle/>
          <a:p>
            <a:r>
              <a:rPr lang="en-US" sz="4800"/>
              <a:t>You will be able to analyze a map of the distribution of languages.</a:t>
            </a:r>
          </a:p>
        </p:txBody>
      </p:sp>
    </p:spTree>
    <p:extLst>
      <p:ext uri="{BB962C8B-B14F-4D97-AF65-F5344CB8AC3E}">
        <p14:creationId xmlns:p14="http://schemas.microsoft.com/office/powerpoint/2010/main" val="19673886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64" b="52393"/>
          <a:stretch/>
        </p:blipFill>
        <p:spPr bwMode="auto">
          <a:xfrm>
            <a:off x="36786" y="1600200"/>
            <a:ext cx="9144000" cy="4360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18393" y="274638"/>
            <a:ext cx="9162393" cy="1143000"/>
          </a:xfrm>
        </p:spPr>
        <p:txBody>
          <a:bodyPr>
            <a:normAutofit/>
          </a:bodyPr>
          <a:lstStyle/>
          <a:p>
            <a:r>
              <a:rPr lang="en-US" b="1" u="sng"/>
              <a:t>Indo-European: Balto-Slavic Branch</a:t>
            </a:r>
            <a:endParaRPr lang="en-US"/>
          </a:p>
        </p:txBody>
      </p:sp>
    </p:spTree>
    <p:extLst>
      <p:ext uri="{BB962C8B-B14F-4D97-AF65-F5344CB8AC3E}">
        <p14:creationId xmlns:p14="http://schemas.microsoft.com/office/powerpoint/2010/main" val="42501010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648" y="-152400"/>
            <a:ext cx="8915400" cy="1417638"/>
          </a:xfrm>
        </p:spPr>
        <p:txBody>
          <a:bodyPr/>
          <a:lstStyle/>
          <a:p>
            <a:pPr algn="l"/>
            <a:r>
              <a:rPr lang="en-US" b="1" u="sng"/>
              <a:t>5. Romance Branch</a:t>
            </a:r>
          </a:p>
        </p:txBody>
      </p:sp>
      <p:sp>
        <p:nvSpPr>
          <p:cNvPr id="4" name="Content Placeholder 3"/>
          <p:cNvSpPr>
            <a:spLocks noGrp="1"/>
          </p:cNvSpPr>
          <p:nvPr>
            <p:ph idx="1"/>
          </p:nvPr>
        </p:nvSpPr>
        <p:spPr>
          <a:xfrm>
            <a:off x="457200" y="990600"/>
            <a:ext cx="8458200" cy="5562600"/>
          </a:xfrm>
        </p:spPr>
        <p:txBody>
          <a:bodyPr vert="horz" lIns="91440" tIns="45720" rIns="91440" bIns="45720" rtlCol="0" anchor="t">
            <a:normAutofit/>
          </a:bodyPr>
          <a:lstStyle/>
          <a:p>
            <a:pPr marL="742950" indent="-742950">
              <a:buFont typeface="+mj-lt"/>
              <a:buAutoNum type="alphaLcPeriod"/>
            </a:pPr>
            <a:r>
              <a:rPr lang="en-US" sz="4400"/>
              <a:t>Spoken in southwestern Europe and Latin America</a:t>
            </a:r>
          </a:p>
          <a:p>
            <a:pPr marL="742950" indent="-742950">
              <a:buFont typeface="+mj-lt"/>
              <a:buAutoNum type="alphaLcPeriod"/>
            </a:pPr>
            <a:r>
              <a:rPr lang="en-US" sz="4400"/>
              <a:t>Based off Latin</a:t>
            </a:r>
            <a:endParaRPr lang="en-US" sz="4400">
              <a:cs typeface="Calibri"/>
            </a:endParaRPr>
          </a:p>
          <a:p>
            <a:pPr marL="742950" indent="-742950">
              <a:buAutoNum type="alphaLcPeriod"/>
            </a:pPr>
            <a:r>
              <a:rPr lang="en-US" sz="4400">
                <a:cs typeface="Calibri"/>
              </a:rPr>
              <a:t>Spanish, French, </a:t>
            </a:r>
          </a:p>
        </p:txBody>
      </p:sp>
      <p:pic>
        <p:nvPicPr>
          <p:cNvPr id="1026" name="Picture 2" descr="Image result for romance langu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43" y="4045399"/>
            <a:ext cx="8728757" cy="281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792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u="sng"/>
              <a:t>Indo-European: Romance Branch</a:t>
            </a:r>
          </a:p>
        </p:txBody>
      </p:sp>
      <p:pic>
        <p:nvPicPr>
          <p:cNvPr id="409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28489" r="60345" b="43022"/>
          <a:stretch/>
        </p:blipFill>
        <p:spPr bwMode="auto">
          <a:xfrm>
            <a:off x="1752600" y="2209800"/>
            <a:ext cx="5486400" cy="303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05021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DISCUSS</a:t>
            </a:r>
          </a:p>
        </p:txBody>
      </p:sp>
      <p:sp>
        <p:nvSpPr>
          <p:cNvPr id="3" name="Content Placeholder 2"/>
          <p:cNvSpPr>
            <a:spLocks noGrp="1"/>
          </p:cNvSpPr>
          <p:nvPr>
            <p:ph idx="1"/>
          </p:nvPr>
        </p:nvSpPr>
        <p:spPr/>
        <p:txBody>
          <a:bodyPr>
            <a:normAutofit fontScale="92500" lnSpcReduction="20000"/>
          </a:bodyPr>
          <a:lstStyle/>
          <a:p>
            <a:r>
              <a:rPr lang="en-US" sz="6000"/>
              <a:t>What countries outside of Europe speak romance languages??</a:t>
            </a:r>
          </a:p>
          <a:p>
            <a:r>
              <a:rPr lang="en-US" sz="6000"/>
              <a:t>List at least 3 countries and the language they speak!!</a:t>
            </a:r>
          </a:p>
        </p:txBody>
      </p:sp>
    </p:spTree>
    <p:extLst>
      <p:ext uri="{BB962C8B-B14F-4D97-AF65-F5344CB8AC3E}">
        <p14:creationId xmlns:p14="http://schemas.microsoft.com/office/powerpoint/2010/main" val="18782298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do-European Language Family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410575" cy="531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20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03792"/>
          </a:xfrm>
        </p:spPr>
        <p:txBody>
          <a:bodyPr/>
          <a:lstStyle/>
          <a:p>
            <a:r>
              <a:rPr lang="en-US" b="1" u="sng"/>
              <a:t>Video: Polyglot</a:t>
            </a:r>
          </a:p>
        </p:txBody>
      </p:sp>
      <p:pic>
        <p:nvPicPr>
          <p:cNvPr id="3" name="Picture 2"/>
          <p:cNvPicPr>
            <a:picLocks noChangeAspect="1"/>
          </p:cNvPicPr>
          <p:nvPr/>
        </p:nvPicPr>
        <p:blipFill>
          <a:blip r:embed="rId3"/>
          <a:stretch>
            <a:fillRect/>
          </a:stretch>
        </p:blipFill>
        <p:spPr>
          <a:xfrm>
            <a:off x="0" y="1714500"/>
            <a:ext cx="9144000" cy="5143500"/>
          </a:xfrm>
          <a:prstGeom prst="rect">
            <a:avLst/>
          </a:prstGeom>
        </p:spPr>
      </p:pic>
    </p:spTree>
    <p:extLst>
      <p:ext uri="{BB962C8B-B14F-4D97-AF65-F5344CB8AC3E}">
        <p14:creationId xmlns:p14="http://schemas.microsoft.com/office/powerpoint/2010/main" val="2366864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r>
              <a:rPr lang="en-US" b="1" u="sng"/>
              <a:t>II. Diffusion of Language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34131"/>
            <a:ext cx="8077200" cy="6223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69686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883" y="-152400"/>
            <a:ext cx="8229600" cy="1143000"/>
          </a:xfrm>
        </p:spPr>
        <p:txBody>
          <a:bodyPr/>
          <a:lstStyle/>
          <a:p>
            <a:pPr algn="l"/>
            <a:r>
              <a:rPr lang="en-US" b="1" u="sng"/>
              <a:t>A. Origin of Indo-European</a:t>
            </a:r>
          </a:p>
        </p:txBody>
      </p:sp>
      <p:sp>
        <p:nvSpPr>
          <p:cNvPr id="4" name="Content Placeholder 3"/>
          <p:cNvSpPr>
            <a:spLocks noGrp="1"/>
          </p:cNvSpPr>
          <p:nvPr>
            <p:ph idx="1"/>
          </p:nvPr>
        </p:nvSpPr>
        <p:spPr>
          <a:xfrm>
            <a:off x="457200" y="838200"/>
            <a:ext cx="8534400" cy="6019800"/>
          </a:xfrm>
        </p:spPr>
        <p:txBody>
          <a:bodyPr>
            <a:noAutofit/>
          </a:bodyPr>
          <a:lstStyle/>
          <a:p>
            <a:pPr marL="742950" indent="-742950">
              <a:buFont typeface="+mj-lt"/>
              <a:buAutoNum type="arabicPeriod"/>
            </a:pPr>
            <a:r>
              <a:rPr lang="en-US" sz="4000"/>
              <a:t>Theorized that they stem from common ancestral language</a:t>
            </a:r>
          </a:p>
        </p:txBody>
      </p:sp>
      <p:pic>
        <p:nvPicPr>
          <p:cNvPr id="1026" name="Picture 2" descr="http://abagond.files.wordpress.com/2012/09/indo-european_branches_ma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600846"/>
            <a:ext cx="4572000" cy="4207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556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1143000"/>
          </a:xfrm>
        </p:spPr>
        <p:txBody>
          <a:bodyPr/>
          <a:lstStyle/>
          <a:p>
            <a:pPr algn="l"/>
            <a:r>
              <a:rPr lang="en-US" b="1"/>
              <a:t>2. Nomadic Warrior Hypothesis</a:t>
            </a:r>
          </a:p>
        </p:txBody>
      </p:sp>
      <p:sp>
        <p:nvSpPr>
          <p:cNvPr id="3" name="Content Placeholder 2"/>
          <p:cNvSpPr>
            <a:spLocks noGrp="1"/>
          </p:cNvSpPr>
          <p:nvPr>
            <p:ph idx="1"/>
          </p:nvPr>
        </p:nvSpPr>
        <p:spPr>
          <a:xfrm>
            <a:off x="609600" y="914400"/>
            <a:ext cx="8153400" cy="5715000"/>
          </a:xfrm>
        </p:spPr>
        <p:txBody>
          <a:bodyPr>
            <a:normAutofit/>
          </a:bodyPr>
          <a:lstStyle/>
          <a:p>
            <a:pPr marL="742950" indent="-742950">
              <a:buFont typeface="+mj-lt"/>
              <a:buAutoNum type="alphaLcPeriod"/>
            </a:pPr>
            <a:r>
              <a:rPr lang="en-US" sz="4400" b="1"/>
              <a:t>Kurgan Hypothesis</a:t>
            </a:r>
          </a:p>
          <a:p>
            <a:pPr marL="742950" indent="-742950">
              <a:buFont typeface="+mj-lt"/>
              <a:buAutoNum type="alphaLcPeriod"/>
            </a:pPr>
            <a:r>
              <a:rPr lang="en-US" sz="4400"/>
              <a:t>Kurgan People (4000 BCE) in </a:t>
            </a:r>
            <a:r>
              <a:rPr lang="en-US" sz="4400" err="1"/>
              <a:t>Kazakstan</a:t>
            </a:r>
            <a:endParaRPr lang="en-US" sz="4400"/>
          </a:p>
          <a:p>
            <a:pPr marL="742950" indent="-742950">
              <a:buFont typeface="+mj-lt"/>
              <a:buAutoNum type="alphaLcPeriod"/>
            </a:pPr>
            <a:r>
              <a:rPr lang="en-US" sz="4400"/>
              <a:t>Nomadic herders</a:t>
            </a:r>
          </a:p>
          <a:p>
            <a:pPr marL="742950" indent="-742950">
              <a:buFont typeface="+mj-lt"/>
              <a:buAutoNum type="alphaLcPeriod"/>
            </a:pPr>
            <a:r>
              <a:rPr lang="en-US" sz="4400"/>
              <a:t>2500 BCE: they travel/conquer  Europe and Asia</a:t>
            </a:r>
          </a:p>
          <a:p>
            <a:pPr marL="742950" indent="-742950">
              <a:buFont typeface="+mj-lt"/>
              <a:buAutoNum type="alphaLcPeriod"/>
            </a:pPr>
            <a:r>
              <a:rPr lang="en-US" sz="4400"/>
              <a:t>Language spread via MILITARY</a:t>
            </a:r>
          </a:p>
        </p:txBody>
      </p:sp>
    </p:spTree>
    <p:extLst>
      <p:ext uri="{BB962C8B-B14F-4D97-AF65-F5344CB8AC3E}">
        <p14:creationId xmlns:p14="http://schemas.microsoft.com/office/powerpoint/2010/main" val="34758581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91" y="221776"/>
            <a:ext cx="8889382"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4209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477000" y="4267200"/>
            <a:ext cx="2997200" cy="2997200"/>
          </a:xfrm>
          <a:prstGeom prst="rect">
            <a:avLst/>
          </a:prstGeom>
        </p:spPr>
      </p:pic>
      <p:pic>
        <p:nvPicPr>
          <p:cNvPr id="5" name="Picture 4"/>
          <p:cNvPicPr>
            <a:picLocks noChangeAspect="1"/>
          </p:cNvPicPr>
          <p:nvPr/>
        </p:nvPicPr>
        <p:blipFill>
          <a:blip r:embed="rId3"/>
          <a:stretch>
            <a:fillRect/>
          </a:stretch>
        </p:blipFill>
        <p:spPr>
          <a:xfrm>
            <a:off x="-533400" y="3691770"/>
            <a:ext cx="4876800" cy="3166230"/>
          </a:xfrm>
          <a:prstGeom prst="rect">
            <a:avLst/>
          </a:prstGeom>
        </p:spPr>
      </p:pic>
      <p:sp>
        <p:nvSpPr>
          <p:cNvPr id="2" name="Title 1"/>
          <p:cNvSpPr>
            <a:spLocks noGrp="1"/>
          </p:cNvSpPr>
          <p:nvPr>
            <p:ph type="title"/>
          </p:nvPr>
        </p:nvSpPr>
        <p:spPr>
          <a:xfrm>
            <a:off x="457200" y="-228600"/>
            <a:ext cx="8229600" cy="1143000"/>
          </a:xfrm>
        </p:spPr>
        <p:txBody>
          <a:bodyPr/>
          <a:lstStyle/>
          <a:p>
            <a:r>
              <a:rPr lang="en-US" b="1" u="sng" err="1">
                <a:cs typeface="Calibri"/>
              </a:rPr>
              <a:t>FFotD</a:t>
            </a:r>
          </a:p>
        </p:txBody>
      </p:sp>
      <p:sp>
        <p:nvSpPr>
          <p:cNvPr id="3" name="Content Placeholder 2"/>
          <p:cNvSpPr>
            <a:spLocks noGrp="1"/>
          </p:cNvSpPr>
          <p:nvPr>
            <p:ph idx="1"/>
          </p:nvPr>
        </p:nvSpPr>
        <p:spPr>
          <a:xfrm>
            <a:off x="457200" y="838200"/>
            <a:ext cx="8229600" cy="4525963"/>
          </a:xfrm>
        </p:spPr>
        <p:txBody>
          <a:bodyPr vert="horz" lIns="91440" tIns="45720" rIns="91440" bIns="45720" rtlCol="0" anchor="t">
            <a:normAutofit/>
          </a:bodyPr>
          <a:lstStyle/>
          <a:p>
            <a:r>
              <a:rPr lang="en-US" sz="4400"/>
              <a:t>The unicorn is the national animal of Scotland.</a:t>
            </a:r>
          </a:p>
        </p:txBody>
      </p:sp>
      <p:pic>
        <p:nvPicPr>
          <p:cNvPr id="4" name="Picture 3"/>
          <p:cNvPicPr>
            <a:picLocks noChangeAspect="1"/>
          </p:cNvPicPr>
          <p:nvPr/>
        </p:nvPicPr>
        <p:blipFill>
          <a:blip r:embed="rId4"/>
          <a:stretch>
            <a:fillRect/>
          </a:stretch>
        </p:blipFill>
        <p:spPr>
          <a:xfrm>
            <a:off x="4017034" y="2274499"/>
            <a:ext cx="2997200" cy="3213100"/>
          </a:xfrm>
          <a:prstGeom prst="rect">
            <a:avLst/>
          </a:prstGeom>
        </p:spPr>
      </p:pic>
    </p:spTree>
    <p:extLst>
      <p:ext uri="{BB962C8B-B14F-4D97-AF65-F5344CB8AC3E}">
        <p14:creationId xmlns:p14="http://schemas.microsoft.com/office/powerpoint/2010/main" val="30750536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a:t>3. Sedentary Farmer Hypothesis</a:t>
            </a:r>
          </a:p>
        </p:txBody>
      </p:sp>
      <p:sp>
        <p:nvSpPr>
          <p:cNvPr id="3" name="Content Placeholder 2"/>
          <p:cNvSpPr>
            <a:spLocks noGrp="1"/>
          </p:cNvSpPr>
          <p:nvPr>
            <p:ph idx="1"/>
          </p:nvPr>
        </p:nvSpPr>
        <p:spPr>
          <a:xfrm>
            <a:off x="685800" y="1219200"/>
            <a:ext cx="8229600" cy="5257800"/>
          </a:xfrm>
        </p:spPr>
        <p:txBody>
          <a:bodyPr>
            <a:normAutofit/>
          </a:bodyPr>
          <a:lstStyle/>
          <a:p>
            <a:pPr marL="742950" indent="-742950">
              <a:buFont typeface="+mj-lt"/>
              <a:buAutoNum type="alphaLcPeriod"/>
            </a:pPr>
            <a:r>
              <a:rPr lang="en-US" sz="4000" b="1"/>
              <a:t>Anatolian Hypothesis</a:t>
            </a:r>
          </a:p>
          <a:p>
            <a:pPr marL="742950" indent="-742950">
              <a:buFont typeface="+mj-lt"/>
              <a:buAutoNum type="alphaLcPeriod"/>
            </a:pPr>
            <a:r>
              <a:rPr lang="en-US" sz="4000"/>
              <a:t>Farmers in Turkey 6,000 BCE</a:t>
            </a:r>
          </a:p>
          <a:p>
            <a:pPr marL="742950" indent="-742950">
              <a:buFont typeface="+mj-lt"/>
              <a:buAutoNum type="alphaLcPeriod"/>
            </a:pPr>
            <a:r>
              <a:rPr lang="en-US" sz="4000"/>
              <a:t>Language spread with agricultural innovations west into Europe and east into Asia</a:t>
            </a:r>
          </a:p>
        </p:txBody>
      </p:sp>
    </p:spTree>
    <p:extLst>
      <p:ext uri="{BB962C8B-B14F-4D97-AF65-F5344CB8AC3E}">
        <p14:creationId xmlns:p14="http://schemas.microsoft.com/office/powerpoint/2010/main" val="38551790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29" r="2582"/>
          <a:stretch/>
        </p:blipFill>
        <p:spPr bwMode="auto">
          <a:xfrm>
            <a:off x="0" y="915773"/>
            <a:ext cx="9144000" cy="4737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7697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DISCUSS</a:t>
            </a:r>
          </a:p>
        </p:txBody>
      </p:sp>
      <p:sp>
        <p:nvSpPr>
          <p:cNvPr id="3" name="Content Placeholder 2"/>
          <p:cNvSpPr>
            <a:spLocks noGrp="1"/>
          </p:cNvSpPr>
          <p:nvPr>
            <p:ph idx="1"/>
          </p:nvPr>
        </p:nvSpPr>
        <p:spPr/>
        <p:txBody>
          <a:bodyPr>
            <a:normAutofit/>
          </a:bodyPr>
          <a:lstStyle/>
          <a:p>
            <a:r>
              <a:rPr lang="en-US" sz="4800"/>
              <a:t>What theory do you think is most accurate?</a:t>
            </a:r>
          </a:p>
          <a:p>
            <a:r>
              <a:rPr lang="en-US" sz="4800"/>
              <a:t>WHY?</a:t>
            </a:r>
          </a:p>
        </p:txBody>
      </p:sp>
    </p:spTree>
    <p:extLst>
      <p:ext uri="{BB962C8B-B14F-4D97-AF65-F5344CB8AC3E}">
        <p14:creationId xmlns:p14="http://schemas.microsoft.com/office/powerpoint/2010/main" val="24033474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AD96-609C-4AB9-8103-EDF480C04EE8}"/>
              </a:ext>
            </a:extLst>
          </p:cNvPr>
          <p:cNvSpPr>
            <a:spLocks noGrp="1"/>
          </p:cNvSpPr>
          <p:nvPr>
            <p:ph type="title"/>
          </p:nvPr>
        </p:nvSpPr>
        <p:spPr>
          <a:xfrm>
            <a:off x="457200" y="130864"/>
            <a:ext cx="8229600" cy="927340"/>
          </a:xfrm>
        </p:spPr>
        <p:txBody>
          <a:bodyPr>
            <a:normAutofit fontScale="90000"/>
          </a:bodyPr>
          <a:lstStyle/>
          <a:p>
            <a:r>
              <a:rPr lang="en-US">
                <a:cs typeface="Calibri"/>
              </a:rPr>
              <a:t>Language Diffusion</a:t>
            </a:r>
            <a:br>
              <a:rPr lang="en-US">
                <a:cs typeface="Calibri"/>
              </a:rPr>
            </a:br>
            <a:r>
              <a:rPr lang="en-US" err="1">
                <a:cs typeface="Calibri"/>
              </a:rPr>
              <a:t>Bellwork</a:t>
            </a:r>
            <a:r>
              <a:rPr lang="en-US">
                <a:cs typeface="Calibri"/>
              </a:rPr>
              <a:t> 11/8</a:t>
            </a:r>
            <a:endParaRPr lang="en-US"/>
          </a:p>
        </p:txBody>
      </p:sp>
      <p:sp>
        <p:nvSpPr>
          <p:cNvPr id="3" name="Content Placeholder 2">
            <a:extLst>
              <a:ext uri="{FF2B5EF4-FFF2-40B4-BE49-F238E27FC236}">
                <a16:creationId xmlns:a16="http://schemas.microsoft.com/office/drawing/2014/main" id="{1A37F94D-E651-4693-BBA0-94FB188A4847}"/>
              </a:ext>
            </a:extLst>
          </p:cNvPr>
          <p:cNvSpPr>
            <a:spLocks noGrp="1"/>
          </p:cNvSpPr>
          <p:nvPr>
            <p:ph idx="1"/>
          </p:nvPr>
        </p:nvSpPr>
        <p:spPr/>
        <p:txBody>
          <a:bodyPr vert="horz" lIns="91440" tIns="45720" rIns="91440" bIns="45720" rtlCol="0" anchor="t">
            <a:normAutofit/>
          </a:bodyPr>
          <a:lstStyle/>
          <a:p>
            <a:pPr marL="0" indent="0">
              <a:buNone/>
            </a:pPr>
            <a:r>
              <a:rPr lang="en-US">
                <a:cs typeface="Calibri"/>
              </a:rPr>
              <a:t>Have you ever gotten a slang term/phrase or inside joke to catch on with your friends? If not, have you ever adopted one of theirs?</a:t>
            </a:r>
            <a:endParaRPr lang="en-US"/>
          </a:p>
          <a:p>
            <a:r>
              <a:rPr lang="en-US">
                <a:cs typeface="Calibri"/>
              </a:rPr>
              <a:t>What was it, and how does that show diffusion?</a:t>
            </a:r>
          </a:p>
          <a:p>
            <a:endParaRPr lang="en-US">
              <a:cs typeface="Calibri"/>
            </a:endParaRPr>
          </a:p>
          <a:p>
            <a:endParaRPr lang="en-US">
              <a:cs typeface="Calibri"/>
            </a:endParaRPr>
          </a:p>
          <a:p>
            <a:pPr marL="0" indent="0">
              <a:buNone/>
            </a:pPr>
            <a:r>
              <a:rPr lang="en-US">
                <a:cs typeface="Calibri"/>
              </a:rPr>
              <a:t>*School appropriate please </a:t>
            </a:r>
          </a:p>
        </p:txBody>
      </p:sp>
    </p:spTree>
    <p:extLst>
      <p:ext uri="{BB962C8B-B14F-4D97-AF65-F5344CB8AC3E}">
        <p14:creationId xmlns:p14="http://schemas.microsoft.com/office/powerpoint/2010/main" val="7900676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58" y="152400"/>
            <a:ext cx="9109841" cy="1143000"/>
          </a:xfrm>
        </p:spPr>
        <p:txBody>
          <a:bodyPr>
            <a:normAutofit fontScale="90000"/>
          </a:bodyPr>
          <a:lstStyle/>
          <a:p>
            <a:pPr algn="l"/>
            <a:r>
              <a:rPr lang="en-US" b="1" u="sng"/>
              <a:t>A. Other Examples of Language Diffusion</a:t>
            </a:r>
          </a:p>
        </p:txBody>
      </p:sp>
      <p:sp>
        <p:nvSpPr>
          <p:cNvPr id="3" name="Content Placeholder 2"/>
          <p:cNvSpPr>
            <a:spLocks noGrp="1"/>
          </p:cNvSpPr>
          <p:nvPr>
            <p:ph idx="1"/>
          </p:nvPr>
        </p:nvSpPr>
        <p:spPr>
          <a:xfrm>
            <a:off x="457200" y="1143000"/>
            <a:ext cx="8229600" cy="5715000"/>
          </a:xfrm>
        </p:spPr>
        <p:txBody>
          <a:bodyPr vert="horz" lIns="91440" tIns="45720" rIns="91440" bIns="45720" rtlCol="0" anchor="t">
            <a:normAutofit/>
          </a:bodyPr>
          <a:lstStyle/>
          <a:p>
            <a:pPr marL="514350" indent="-514350">
              <a:buFont typeface="+mj-lt"/>
              <a:buAutoNum type="arabicPeriod"/>
            </a:pPr>
            <a:r>
              <a:rPr lang="en-US" sz="4400"/>
              <a:t>Slavic Expansion across Siberia destroys Paleo-Asiatic language</a:t>
            </a:r>
          </a:p>
          <a:p>
            <a:pPr marL="1143000" lvl="1" indent="-742950">
              <a:buFont typeface="+mj-lt"/>
              <a:buAutoNum type="alphaLcPeriod"/>
            </a:pPr>
            <a:r>
              <a:rPr lang="en-US" sz="4000"/>
              <a:t>Ancient agriculture allowed for population growth</a:t>
            </a:r>
            <a:endParaRPr lang="en-US" sz="4000">
              <a:cs typeface="Calibri"/>
            </a:endParaRPr>
          </a:p>
          <a:p>
            <a:pPr marL="1143000" lvl="1" indent="-742950">
              <a:buFont typeface="+mj-lt"/>
              <a:buAutoNum type="alphaLcPeriod"/>
            </a:pPr>
            <a:r>
              <a:rPr lang="en-US" sz="4000">
                <a:cs typeface="Calibri"/>
              </a:rPr>
              <a:t>Later military growth spreads dominance</a:t>
            </a:r>
          </a:p>
        </p:txBody>
      </p:sp>
    </p:spTree>
    <p:extLst>
      <p:ext uri="{BB962C8B-B14F-4D97-AF65-F5344CB8AC3E}">
        <p14:creationId xmlns:p14="http://schemas.microsoft.com/office/powerpoint/2010/main" val="42619674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close up of a map&#10;&#10;Description generated with very high confidence">
            <a:extLst>
              <a:ext uri="{FF2B5EF4-FFF2-40B4-BE49-F238E27FC236}">
                <a16:creationId xmlns:a16="http://schemas.microsoft.com/office/drawing/2014/main" id="{9C8C52DE-F92D-4E1C-8F5B-B924BDAC413E}"/>
              </a:ext>
            </a:extLst>
          </p:cNvPr>
          <p:cNvPicPr>
            <a:picLocks noChangeAspect="1"/>
          </p:cNvPicPr>
          <p:nvPr/>
        </p:nvPicPr>
        <p:blipFill rotWithShape="1">
          <a:blip r:embed="rId2"/>
          <a:srcRect r="7333"/>
          <a:stretch/>
        </p:blipFill>
        <p:spPr>
          <a:xfrm>
            <a:off x="20" y="10"/>
            <a:ext cx="9143980" cy="6857990"/>
          </a:xfrm>
          <a:prstGeom prst="rect">
            <a:avLst/>
          </a:prstGeom>
        </p:spPr>
      </p:pic>
    </p:spTree>
    <p:extLst>
      <p:ext uri="{BB962C8B-B14F-4D97-AF65-F5344CB8AC3E}">
        <p14:creationId xmlns:p14="http://schemas.microsoft.com/office/powerpoint/2010/main" val="26981166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229600" cy="5715000"/>
          </a:xfrm>
        </p:spPr>
        <p:txBody>
          <a:bodyPr vert="horz" lIns="91440" tIns="45720" rIns="91440" bIns="45720" rtlCol="0" anchor="t">
            <a:normAutofit/>
          </a:bodyPr>
          <a:lstStyle/>
          <a:p>
            <a:pPr marL="0" indent="0">
              <a:buNone/>
            </a:pPr>
            <a:r>
              <a:rPr lang="en-US" sz="4400"/>
              <a:t>2. Sino-Tibetan spreads North and East</a:t>
            </a:r>
          </a:p>
          <a:p>
            <a:pPr marL="1143000" lvl="1" indent="-742950">
              <a:buFont typeface="+mj-lt"/>
              <a:buAutoNum type="alphaLcPeriod"/>
            </a:pPr>
            <a:r>
              <a:rPr lang="en-US" sz="4000"/>
              <a:t>Originated ~4000 BC</a:t>
            </a:r>
            <a:r>
              <a:rPr lang="en-US" sz="4000">
                <a:cs typeface="Calibri"/>
              </a:rPr>
              <a:t> (?)</a:t>
            </a:r>
          </a:p>
          <a:p>
            <a:pPr marL="1143000" lvl="1" indent="-742950">
              <a:buFont typeface="+mj-lt"/>
              <a:buAutoNum type="alphaLcPeriod"/>
            </a:pPr>
            <a:r>
              <a:rPr lang="en-US" sz="4000"/>
              <a:t>Originally near rivers and Himalayan Plateau</a:t>
            </a:r>
            <a:endParaRPr lang="en-US" sz="4000">
              <a:cs typeface="Calibri"/>
            </a:endParaRPr>
          </a:p>
          <a:p>
            <a:pPr marL="1143000" lvl="1" indent="-742950">
              <a:buFont typeface="+mj-lt"/>
              <a:buAutoNum type="alphaLcPeriod"/>
            </a:pPr>
            <a:r>
              <a:rPr lang="en-US" sz="4000"/>
              <a:t>Diffused along rivers</a:t>
            </a:r>
            <a:endParaRPr lang="en-US" sz="4000">
              <a:cs typeface="Calibri"/>
            </a:endParaRPr>
          </a:p>
        </p:txBody>
      </p:sp>
    </p:spTree>
    <p:extLst>
      <p:ext uri="{BB962C8B-B14F-4D97-AF65-F5344CB8AC3E}">
        <p14:creationId xmlns:p14="http://schemas.microsoft.com/office/powerpoint/2010/main" val="26721122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lose up of a map&#10;&#10;Description generated with high confidence">
            <a:extLst>
              <a:ext uri="{FF2B5EF4-FFF2-40B4-BE49-F238E27FC236}">
                <a16:creationId xmlns:a16="http://schemas.microsoft.com/office/drawing/2014/main" id="{241AED8F-D914-459F-8E09-6BFA451912CE}"/>
              </a:ext>
            </a:extLst>
          </p:cNvPr>
          <p:cNvPicPr>
            <a:picLocks noChangeAspect="1"/>
          </p:cNvPicPr>
          <p:nvPr/>
        </p:nvPicPr>
        <p:blipFill>
          <a:blip r:embed="rId2"/>
          <a:stretch>
            <a:fillRect/>
          </a:stretch>
        </p:blipFill>
        <p:spPr>
          <a:xfrm>
            <a:off x="-5751" y="-1295"/>
            <a:ext cx="9155501" cy="6860591"/>
          </a:xfrm>
          <a:prstGeom prst="rect">
            <a:avLst/>
          </a:prstGeom>
        </p:spPr>
      </p:pic>
    </p:spTree>
    <p:extLst>
      <p:ext uri="{BB962C8B-B14F-4D97-AF65-F5344CB8AC3E}">
        <p14:creationId xmlns:p14="http://schemas.microsoft.com/office/powerpoint/2010/main" val="29630039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Discuss</a:t>
            </a:r>
          </a:p>
        </p:txBody>
      </p:sp>
      <p:sp>
        <p:nvSpPr>
          <p:cNvPr id="3" name="Content Placeholder 2"/>
          <p:cNvSpPr>
            <a:spLocks noGrp="1"/>
          </p:cNvSpPr>
          <p:nvPr>
            <p:ph idx="1"/>
          </p:nvPr>
        </p:nvSpPr>
        <p:spPr/>
        <p:txBody>
          <a:bodyPr>
            <a:normAutofit/>
          </a:bodyPr>
          <a:lstStyle/>
          <a:p>
            <a:r>
              <a:rPr lang="en-US" sz="4400"/>
              <a:t>What’s the relationship between geography and language?</a:t>
            </a:r>
          </a:p>
        </p:txBody>
      </p:sp>
    </p:spTree>
    <p:extLst>
      <p:ext uri="{BB962C8B-B14F-4D97-AF65-F5344CB8AC3E}">
        <p14:creationId xmlns:p14="http://schemas.microsoft.com/office/powerpoint/2010/main" val="16274640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229600" cy="5715000"/>
          </a:xfrm>
        </p:spPr>
        <p:txBody>
          <a:bodyPr>
            <a:normAutofit/>
          </a:bodyPr>
          <a:lstStyle/>
          <a:p>
            <a:pPr marL="0" indent="0">
              <a:buNone/>
            </a:pPr>
            <a:r>
              <a:rPr lang="en-US" sz="4400"/>
              <a:t>3. Islam spreads Arabic </a:t>
            </a:r>
          </a:p>
          <a:p>
            <a:pPr marL="1143000" lvl="1" indent="-742950">
              <a:buFont typeface="+mj-lt"/>
              <a:buAutoNum type="alphaLcPeriod"/>
            </a:pPr>
            <a:r>
              <a:rPr lang="en-US" sz="4400"/>
              <a:t>From Arabian Peninsula</a:t>
            </a:r>
          </a:p>
          <a:p>
            <a:pPr marL="1143000" lvl="1" indent="-742950">
              <a:buFont typeface="+mj-lt"/>
              <a:buAutoNum type="alphaLcPeriod"/>
            </a:pPr>
            <a:r>
              <a:rPr lang="en-US" sz="4400"/>
              <a:t>Holy language of Islam and official language of Islamic empires</a:t>
            </a:r>
          </a:p>
          <a:p>
            <a:pPr marL="1143000" lvl="1" indent="-742950">
              <a:buFont typeface="+mj-lt"/>
              <a:buAutoNum type="alphaLcPeriod"/>
            </a:pPr>
            <a:r>
              <a:rPr lang="en-US" sz="4400"/>
              <a:t>632 onward</a:t>
            </a:r>
          </a:p>
        </p:txBody>
      </p:sp>
    </p:spTree>
    <p:extLst>
      <p:ext uri="{BB962C8B-B14F-4D97-AF65-F5344CB8AC3E}">
        <p14:creationId xmlns:p14="http://schemas.microsoft.com/office/powerpoint/2010/main" val="1687033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43000"/>
            <a:ext cx="8229600" cy="1143000"/>
          </a:xfrm>
        </p:spPr>
        <p:txBody>
          <a:bodyPr>
            <a:noAutofit/>
          </a:bodyPr>
          <a:lstStyle/>
          <a:p>
            <a:r>
              <a:rPr lang="en-US" sz="6600" b="1" u="sng"/>
              <a:t>CHAPTER 5: LANGUAGE</a:t>
            </a:r>
          </a:p>
        </p:txBody>
      </p:sp>
      <p:pic>
        <p:nvPicPr>
          <p:cNvPr id="2" name="Picture 1"/>
          <p:cNvPicPr>
            <a:picLocks noChangeAspect="1"/>
          </p:cNvPicPr>
          <p:nvPr/>
        </p:nvPicPr>
        <p:blipFill>
          <a:blip r:embed="rId2"/>
          <a:stretch>
            <a:fillRect/>
          </a:stretch>
        </p:blipFill>
        <p:spPr>
          <a:xfrm>
            <a:off x="0" y="3655061"/>
            <a:ext cx="9144000" cy="3202939"/>
          </a:xfrm>
          <a:prstGeom prst="rect">
            <a:avLst/>
          </a:prstGeom>
        </p:spPr>
      </p:pic>
    </p:spTree>
    <p:extLst>
      <p:ext uri="{BB962C8B-B14F-4D97-AF65-F5344CB8AC3E}">
        <p14:creationId xmlns:p14="http://schemas.microsoft.com/office/powerpoint/2010/main" val="24902746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233"/>
            <a:ext cx="8229600" cy="1143000"/>
          </a:xfrm>
        </p:spPr>
        <p:txBody>
          <a:bodyPr/>
          <a:lstStyle/>
          <a:p>
            <a:r>
              <a:rPr lang="en-US" b="1" u="sng"/>
              <a:t>Spread of Islam</a:t>
            </a:r>
          </a:p>
        </p:txBody>
      </p:sp>
      <p:pic>
        <p:nvPicPr>
          <p:cNvPr id="3074" name="Picture 2" descr="http://wps.prenhall.com/wps/media/objects/1331/1363079/05fig0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269806"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5899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3900" y="901700"/>
            <a:ext cx="7696200" cy="5041900"/>
          </a:xfrm>
          <a:prstGeom prst="rect">
            <a:avLst/>
          </a:prstGeom>
        </p:spPr>
      </p:pic>
    </p:spTree>
    <p:extLst>
      <p:ext uri="{BB962C8B-B14F-4D97-AF65-F5344CB8AC3E}">
        <p14:creationId xmlns:p14="http://schemas.microsoft.com/office/powerpoint/2010/main" val="5997972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Discuss</a:t>
            </a:r>
          </a:p>
        </p:txBody>
      </p:sp>
      <p:sp>
        <p:nvSpPr>
          <p:cNvPr id="3" name="Content Placeholder 2"/>
          <p:cNvSpPr>
            <a:spLocks noGrp="1"/>
          </p:cNvSpPr>
          <p:nvPr>
            <p:ph idx="1"/>
          </p:nvPr>
        </p:nvSpPr>
        <p:spPr/>
        <p:txBody>
          <a:bodyPr>
            <a:normAutofit/>
          </a:bodyPr>
          <a:lstStyle/>
          <a:p>
            <a:r>
              <a:rPr lang="en-US" sz="4400"/>
              <a:t>What’s the relationship between language and religion?</a:t>
            </a:r>
          </a:p>
        </p:txBody>
      </p:sp>
    </p:spTree>
    <p:extLst>
      <p:ext uri="{BB962C8B-B14F-4D97-AF65-F5344CB8AC3E}">
        <p14:creationId xmlns:p14="http://schemas.microsoft.com/office/powerpoint/2010/main" val="5428088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686800" cy="5943600"/>
          </a:xfrm>
        </p:spPr>
        <p:txBody>
          <a:bodyPr vert="horz" lIns="91440" tIns="45720" rIns="91440" bIns="45720" rtlCol="0" anchor="t">
            <a:normAutofit/>
          </a:bodyPr>
          <a:lstStyle/>
          <a:p>
            <a:pPr marL="0" indent="0">
              <a:buNone/>
            </a:pPr>
            <a:r>
              <a:rPr lang="en-US" sz="4400"/>
              <a:t>4. Bantu migration spreads Swahili</a:t>
            </a:r>
          </a:p>
          <a:p>
            <a:pPr marL="1143000" lvl="1" indent="-742950">
              <a:buFont typeface="+mj-lt"/>
              <a:buAutoNum type="alphaLcPeriod"/>
            </a:pPr>
            <a:r>
              <a:rPr lang="en-US" sz="4000"/>
              <a:t>500CE – migrate East for food</a:t>
            </a:r>
            <a:endParaRPr lang="en-US" sz="4000">
              <a:cs typeface="Calibri"/>
            </a:endParaRPr>
          </a:p>
          <a:p>
            <a:pPr marL="1543050" lvl="2" indent="-742950"/>
            <a:r>
              <a:rPr lang="en-US" sz="4000" b="1"/>
              <a:t>Trade language: </a:t>
            </a:r>
            <a:r>
              <a:rPr lang="en-US" sz="4000"/>
              <a:t>a neutral language used by those with different native languages; lingua franca</a:t>
            </a:r>
            <a:endParaRPr lang="en-US" sz="4000">
              <a:cs typeface="Calibri"/>
            </a:endParaRPr>
          </a:p>
        </p:txBody>
      </p:sp>
    </p:spTree>
    <p:extLst>
      <p:ext uri="{BB962C8B-B14F-4D97-AF65-F5344CB8AC3E}">
        <p14:creationId xmlns:p14="http://schemas.microsoft.com/office/powerpoint/2010/main" val="29205465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ites.google.com/site/wwwbantumigration/_/rsrc/1364865634923/home/bantumig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392160" cy="5334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b="1" u="sng"/>
              <a:t>Bantu Migration</a:t>
            </a:r>
          </a:p>
        </p:txBody>
      </p:sp>
    </p:spTree>
    <p:extLst>
      <p:ext uri="{BB962C8B-B14F-4D97-AF65-F5344CB8AC3E}">
        <p14:creationId xmlns:p14="http://schemas.microsoft.com/office/powerpoint/2010/main" val="7340109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90600"/>
            <a:ext cx="9144000" cy="4866572"/>
          </a:xfrm>
          <a:prstGeom prst="rect">
            <a:avLst/>
          </a:prstGeom>
        </p:spPr>
      </p:pic>
    </p:spTree>
    <p:extLst>
      <p:ext uri="{BB962C8B-B14F-4D97-AF65-F5344CB8AC3E}">
        <p14:creationId xmlns:p14="http://schemas.microsoft.com/office/powerpoint/2010/main" val="8759292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Discuss</a:t>
            </a:r>
          </a:p>
        </p:txBody>
      </p:sp>
      <p:sp>
        <p:nvSpPr>
          <p:cNvPr id="3" name="Content Placeholder 2"/>
          <p:cNvSpPr>
            <a:spLocks noGrp="1"/>
          </p:cNvSpPr>
          <p:nvPr>
            <p:ph idx="1"/>
          </p:nvPr>
        </p:nvSpPr>
        <p:spPr/>
        <p:txBody>
          <a:bodyPr>
            <a:normAutofit/>
          </a:bodyPr>
          <a:lstStyle/>
          <a:p>
            <a:r>
              <a:rPr lang="en-US" sz="4400"/>
              <a:t>What’s the relationship between language and trade?</a:t>
            </a:r>
          </a:p>
        </p:txBody>
      </p:sp>
    </p:spTree>
    <p:extLst>
      <p:ext uri="{BB962C8B-B14F-4D97-AF65-F5344CB8AC3E}">
        <p14:creationId xmlns:p14="http://schemas.microsoft.com/office/powerpoint/2010/main" val="40453308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vert="horz" lIns="91440" tIns="45720" rIns="91440" bIns="45720" rtlCol="0" anchor="t">
            <a:normAutofit/>
          </a:bodyPr>
          <a:lstStyle/>
          <a:p>
            <a:pPr marL="0" indent="0">
              <a:buNone/>
            </a:pPr>
            <a:r>
              <a:rPr lang="en-US" sz="4400"/>
              <a:t>5. Latin spread by Roman empire and Christianity</a:t>
            </a:r>
          </a:p>
          <a:p>
            <a:pPr marL="1143000" lvl="1" indent="-742950">
              <a:buFont typeface="+mj-lt"/>
              <a:buAutoNum type="alphaLcPeriod"/>
            </a:pPr>
            <a:r>
              <a:rPr lang="en-US" sz="4400"/>
              <a:t>Latin was the official language of Rome</a:t>
            </a:r>
            <a:r>
              <a:rPr lang="en-US" sz="4400">
                <a:cs typeface="Calibri"/>
              </a:rPr>
              <a:t>; established laws throughout empire</a:t>
            </a:r>
          </a:p>
          <a:p>
            <a:pPr marL="1143000" lvl="1" indent="-742950">
              <a:buFont typeface="+mj-lt"/>
              <a:buAutoNum type="alphaLcPeriod"/>
            </a:pPr>
            <a:r>
              <a:rPr lang="en-US" sz="4400"/>
              <a:t>Catholic church taught in Latin &amp; still used it after Rome fell</a:t>
            </a:r>
            <a:endParaRPr lang="en-US" sz="4400">
              <a:cs typeface="Calibri"/>
            </a:endParaRPr>
          </a:p>
        </p:txBody>
      </p:sp>
    </p:spTree>
    <p:extLst>
      <p:ext uri="{BB962C8B-B14F-4D97-AF65-F5344CB8AC3E}">
        <p14:creationId xmlns:p14="http://schemas.microsoft.com/office/powerpoint/2010/main" val="42399561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Roman Empire</a:t>
            </a:r>
          </a:p>
        </p:txBody>
      </p:sp>
      <p:pic>
        <p:nvPicPr>
          <p:cNvPr id="2050" name="Picture 2" descr="http://www.humanjourney.us/images/RomanEmpireAugustus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7916004"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898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Discuss</a:t>
            </a:r>
          </a:p>
        </p:txBody>
      </p:sp>
      <p:sp>
        <p:nvSpPr>
          <p:cNvPr id="3" name="Content Placeholder 2"/>
          <p:cNvSpPr>
            <a:spLocks noGrp="1"/>
          </p:cNvSpPr>
          <p:nvPr>
            <p:ph idx="1"/>
          </p:nvPr>
        </p:nvSpPr>
        <p:spPr/>
        <p:txBody>
          <a:bodyPr>
            <a:normAutofit/>
          </a:bodyPr>
          <a:lstStyle/>
          <a:p>
            <a:r>
              <a:rPr lang="en-US" sz="4400"/>
              <a:t>What’s the relationship between language and government?</a:t>
            </a:r>
          </a:p>
        </p:txBody>
      </p:sp>
    </p:spTree>
    <p:extLst>
      <p:ext uri="{BB962C8B-B14F-4D97-AF65-F5344CB8AC3E}">
        <p14:creationId xmlns:p14="http://schemas.microsoft.com/office/powerpoint/2010/main" val="2178115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5" y="72571"/>
            <a:ext cx="8229600" cy="1143000"/>
          </a:xfrm>
        </p:spPr>
        <p:txBody>
          <a:bodyPr/>
          <a:lstStyle/>
          <a:p>
            <a:pPr algn="l"/>
            <a:r>
              <a:rPr lang="en-US"/>
              <a:t>I. LANGUAGE IS EVERYTHING</a:t>
            </a:r>
          </a:p>
        </p:txBody>
      </p:sp>
      <p:pic>
        <p:nvPicPr>
          <p:cNvPr id="3" name="Picture 2"/>
          <p:cNvPicPr>
            <a:picLocks noChangeAspect="1"/>
          </p:cNvPicPr>
          <p:nvPr/>
        </p:nvPicPr>
        <p:blipFill>
          <a:blip r:embed="rId2"/>
          <a:stretch>
            <a:fillRect/>
          </a:stretch>
        </p:blipFill>
        <p:spPr>
          <a:xfrm>
            <a:off x="671286" y="1397000"/>
            <a:ext cx="8128000" cy="5461000"/>
          </a:xfrm>
          <a:prstGeom prst="rect">
            <a:avLst/>
          </a:prstGeom>
        </p:spPr>
      </p:pic>
    </p:spTree>
    <p:extLst>
      <p:ext uri="{BB962C8B-B14F-4D97-AF65-F5344CB8AC3E}">
        <p14:creationId xmlns:p14="http://schemas.microsoft.com/office/powerpoint/2010/main" val="30276685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u="sng"/>
              <a:t>B. Barriers to Diffusion</a:t>
            </a:r>
          </a:p>
        </p:txBody>
      </p:sp>
      <p:sp>
        <p:nvSpPr>
          <p:cNvPr id="3" name="Content Placeholder 2"/>
          <p:cNvSpPr>
            <a:spLocks noGrp="1"/>
          </p:cNvSpPr>
          <p:nvPr>
            <p:ph idx="1"/>
          </p:nvPr>
        </p:nvSpPr>
        <p:spPr/>
        <p:txBody>
          <a:bodyPr vert="horz" lIns="91440" tIns="45720" rIns="91440" bIns="45720" rtlCol="0" anchor="t">
            <a:normAutofit/>
          </a:bodyPr>
          <a:lstStyle/>
          <a:p>
            <a:pPr marL="742950" indent="-742950">
              <a:buFont typeface="+mj-lt"/>
              <a:buAutoNum type="arabicPeriod"/>
            </a:pPr>
            <a:r>
              <a:rPr lang="en-US" sz="4400"/>
              <a:t>Refusing to adopt an official language as an act of rebellion</a:t>
            </a:r>
          </a:p>
          <a:p>
            <a:pPr marL="1143000" lvl="1" indent="-742950">
              <a:buFont typeface="+mj-lt"/>
              <a:buAutoNum type="alphaLcPeriod"/>
            </a:pPr>
            <a:r>
              <a:rPr lang="en-US" sz="4000"/>
              <a:t>Breton, Catalan, Basque</a:t>
            </a:r>
          </a:p>
          <a:p>
            <a:pPr marL="742950" indent="-742950">
              <a:buFont typeface="+mj-lt"/>
              <a:buAutoNum type="arabicPeriod"/>
            </a:pPr>
            <a:r>
              <a:rPr lang="en-US" sz="4400"/>
              <a:t>Geographic barriers</a:t>
            </a:r>
            <a:endParaRPr lang="en-US" sz="4400">
              <a:cs typeface="Calibri"/>
            </a:endParaRPr>
          </a:p>
          <a:p>
            <a:pPr marL="1143000" lvl="1" indent="-742950">
              <a:buFont typeface="+mj-lt"/>
              <a:buAutoNum type="alphaLcPeriod"/>
            </a:pPr>
            <a:r>
              <a:rPr lang="en-US" sz="4000"/>
              <a:t>Mountains, oceans, deserts</a:t>
            </a:r>
          </a:p>
        </p:txBody>
      </p:sp>
    </p:spTree>
    <p:extLst>
      <p:ext uri="{BB962C8B-B14F-4D97-AF65-F5344CB8AC3E}">
        <p14:creationId xmlns:p14="http://schemas.microsoft.com/office/powerpoint/2010/main" val="42628913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52400"/>
            <a:ext cx="8229600" cy="1143000"/>
          </a:xfrm>
        </p:spPr>
        <p:txBody>
          <a:bodyPr/>
          <a:lstStyle/>
          <a:p>
            <a:r>
              <a:rPr lang="en-US" b="1" u="sng"/>
              <a:t>Summary </a:t>
            </a:r>
          </a:p>
        </p:txBody>
      </p:sp>
      <p:sp>
        <p:nvSpPr>
          <p:cNvPr id="4" name="Content Placeholder 3"/>
          <p:cNvSpPr>
            <a:spLocks noGrp="1"/>
          </p:cNvSpPr>
          <p:nvPr>
            <p:ph idx="1"/>
          </p:nvPr>
        </p:nvSpPr>
        <p:spPr>
          <a:xfrm>
            <a:off x="457200" y="762000"/>
            <a:ext cx="8229600" cy="5791200"/>
          </a:xfrm>
        </p:spPr>
        <p:txBody>
          <a:bodyPr>
            <a:normAutofit/>
          </a:bodyPr>
          <a:lstStyle/>
          <a:p>
            <a:r>
              <a:rPr lang="en-US" sz="4800"/>
              <a:t>Describe the ways languages can diffuse.</a:t>
            </a:r>
          </a:p>
          <a:p>
            <a:r>
              <a:rPr lang="en-US" sz="4800"/>
              <a:t>Identify two things that can halt the diffusion of a language.</a:t>
            </a:r>
          </a:p>
          <a:p>
            <a:r>
              <a:rPr lang="en-US" sz="4800"/>
              <a:t>Explain the evolution of Indo-European languages.</a:t>
            </a:r>
          </a:p>
        </p:txBody>
      </p:sp>
    </p:spTree>
    <p:extLst>
      <p:ext uri="{BB962C8B-B14F-4D97-AF65-F5344CB8AC3E}">
        <p14:creationId xmlns:p14="http://schemas.microsoft.com/office/powerpoint/2010/main" val="3080417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u="sng"/>
              <a:t>4. Nostratic Hypothesis</a:t>
            </a:r>
          </a:p>
        </p:txBody>
      </p:sp>
      <p:sp>
        <p:nvSpPr>
          <p:cNvPr id="3" name="Content Placeholder 2"/>
          <p:cNvSpPr>
            <a:spLocks noGrp="1"/>
          </p:cNvSpPr>
          <p:nvPr>
            <p:ph idx="1"/>
          </p:nvPr>
        </p:nvSpPr>
        <p:spPr/>
        <p:txBody>
          <a:bodyPr>
            <a:normAutofit/>
          </a:bodyPr>
          <a:lstStyle/>
          <a:p>
            <a:pPr marL="514350" indent="-514350">
              <a:buFont typeface="+mj-lt"/>
              <a:buAutoNum type="alphaLcPeriod"/>
            </a:pPr>
            <a:r>
              <a:rPr lang="en-US" sz="4400"/>
              <a:t>15,000-12,000 BCE</a:t>
            </a:r>
          </a:p>
          <a:p>
            <a:pPr marL="514350" indent="-514350">
              <a:buFont typeface="+mj-lt"/>
              <a:buAutoNum type="alphaLcPeriod"/>
            </a:pPr>
            <a:r>
              <a:rPr lang="en-US" sz="4400"/>
              <a:t>Origin language for all language families for Eurasia and Africa</a:t>
            </a:r>
          </a:p>
        </p:txBody>
      </p:sp>
      <p:pic>
        <p:nvPicPr>
          <p:cNvPr id="6146" name="Picture 2" descr="File:Nostratic tree.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8972737"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9617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Day 5</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277180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917" y="1468"/>
            <a:ext cx="8675298" cy="1143000"/>
          </a:xfrm>
        </p:spPr>
        <p:txBody>
          <a:bodyPr>
            <a:normAutofit fontScale="90000"/>
          </a:bodyPr>
          <a:lstStyle/>
          <a:p>
            <a:r>
              <a:rPr lang="en-US" b="1" u="sng" err="1"/>
              <a:t>Bellwork</a:t>
            </a:r>
            <a:r>
              <a:rPr lang="en-US" b="1" u="sng">
                <a:cs typeface="Calibri"/>
              </a:rPr>
              <a:t>: Are there any words/phrases you say that aren't shown in Arizona?</a:t>
            </a:r>
            <a:endParaRPr lang="en-US" b="1" u="sng"/>
          </a:p>
        </p:txBody>
      </p:sp>
      <p:pic>
        <p:nvPicPr>
          <p:cNvPr id="3" name="Picture 3">
            <a:hlinkClick r:id="" action="ppaction://media"/>
            <a:extLst>
              <a:ext uri="{FF2B5EF4-FFF2-40B4-BE49-F238E27FC236}">
                <a16:creationId xmlns:a16="http://schemas.microsoft.com/office/drawing/2014/main" id="{4290C5F8-8AF8-49C7-8E12-3EB176E24341}"/>
              </a:ext>
            </a:extLst>
          </p:cNvPr>
          <p:cNvPicPr>
            <a:picLocks noRot="1" noChangeAspect="1"/>
          </p:cNvPicPr>
          <p:nvPr>
            <a:videoFile r:link="rId1"/>
          </p:nvPr>
        </p:nvPicPr>
        <p:blipFill>
          <a:blip r:embed="rId4"/>
          <a:stretch>
            <a:fillRect/>
          </a:stretch>
        </p:blipFill>
        <p:spPr>
          <a:xfrm>
            <a:off x="-86263" y="1165465"/>
            <a:ext cx="9273395" cy="5749145"/>
          </a:xfrm>
          <a:prstGeom prst="rect">
            <a:avLst/>
          </a:prstGeom>
        </p:spPr>
      </p:pic>
    </p:spTree>
    <p:extLst>
      <p:ext uri="{BB962C8B-B14F-4D97-AF65-F5344CB8AC3E}">
        <p14:creationId xmlns:p14="http://schemas.microsoft.com/office/powerpoint/2010/main" val="18546844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Agenda:</a:t>
            </a:r>
          </a:p>
        </p:txBody>
      </p:sp>
      <p:sp>
        <p:nvSpPr>
          <p:cNvPr id="3" name="Content Placeholder 2"/>
          <p:cNvSpPr>
            <a:spLocks noGrp="1"/>
          </p:cNvSpPr>
          <p:nvPr>
            <p:ph idx="1"/>
          </p:nvPr>
        </p:nvSpPr>
        <p:spPr>
          <a:xfrm>
            <a:off x="457200" y="1219200"/>
            <a:ext cx="8229600" cy="5410200"/>
          </a:xfrm>
        </p:spPr>
        <p:txBody>
          <a:bodyPr vert="horz" lIns="91440" tIns="45720" rIns="91440" bIns="45720" rtlCol="0" anchor="t">
            <a:normAutofit/>
          </a:bodyPr>
          <a:lstStyle/>
          <a:p>
            <a:r>
              <a:rPr lang="en-US" sz="4400"/>
              <a:t>Notes: Dialects</a:t>
            </a:r>
          </a:p>
          <a:p>
            <a:pPr marL="0" indent="0">
              <a:buNone/>
            </a:pPr>
            <a:endParaRPr lang="en-US" sz="4400">
              <a:cs typeface="Calibri"/>
            </a:endParaRPr>
          </a:p>
          <a:p>
            <a:pPr marL="0" indent="0">
              <a:buNone/>
            </a:pPr>
            <a:r>
              <a:rPr lang="en-US" sz="4400" b="1">
                <a:cs typeface="Calibri"/>
              </a:rPr>
              <a:t>HW: Enjoy the 3-day weekend!</a:t>
            </a:r>
            <a:endParaRPr lang="en-US" sz="4400">
              <a:cs typeface="Calibri"/>
            </a:endParaRPr>
          </a:p>
        </p:txBody>
      </p:sp>
    </p:spTree>
    <p:extLst>
      <p:ext uri="{BB962C8B-B14F-4D97-AF65-F5344CB8AC3E}">
        <p14:creationId xmlns:p14="http://schemas.microsoft.com/office/powerpoint/2010/main" val="30919980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Objective:</a:t>
            </a:r>
          </a:p>
        </p:txBody>
      </p:sp>
      <p:sp>
        <p:nvSpPr>
          <p:cNvPr id="3" name="Content Placeholder 2"/>
          <p:cNvSpPr>
            <a:spLocks noGrp="1"/>
          </p:cNvSpPr>
          <p:nvPr>
            <p:ph idx="1"/>
          </p:nvPr>
        </p:nvSpPr>
        <p:spPr/>
        <p:txBody>
          <a:bodyPr>
            <a:normAutofit/>
          </a:bodyPr>
          <a:lstStyle/>
          <a:p>
            <a:r>
              <a:rPr lang="en-US" sz="6000"/>
              <a:t>You will be able to explain how dialects develop.</a:t>
            </a:r>
          </a:p>
        </p:txBody>
      </p:sp>
    </p:spTree>
    <p:extLst>
      <p:ext uri="{BB962C8B-B14F-4D97-AF65-F5344CB8AC3E}">
        <p14:creationId xmlns:p14="http://schemas.microsoft.com/office/powerpoint/2010/main" val="29297765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b="1" u="sng"/>
              <a:t>TUBI:</a:t>
            </a:r>
          </a:p>
        </p:txBody>
      </p:sp>
      <p:sp>
        <p:nvSpPr>
          <p:cNvPr id="3" name="Content Placeholder 2"/>
          <p:cNvSpPr>
            <a:spLocks noGrp="1"/>
          </p:cNvSpPr>
          <p:nvPr>
            <p:ph idx="1"/>
          </p:nvPr>
        </p:nvSpPr>
        <p:spPr>
          <a:xfrm>
            <a:off x="533400" y="685800"/>
            <a:ext cx="4419600" cy="4525963"/>
          </a:xfrm>
        </p:spPr>
        <p:txBody>
          <a:bodyPr>
            <a:normAutofit/>
          </a:bodyPr>
          <a:lstStyle/>
          <a:p>
            <a:r>
              <a:rPr lang="en-US" sz="5400"/>
              <a:t>All the pandas in the world are on loan from China</a:t>
            </a:r>
          </a:p>
        </p:txBody>
      </p:sp>
      <p:sp>
        <p:nvSpPr>
          <p:cNvPr id="4" name="AutoShape 2" descr="http://i.guim.co.uk/img/media/83e33bd38c5918fa21ea34eac861556629859bb7/0_69_4141_2485/master/4141.jpg?w=700&amp;q=85&amp;auto=format&amp;sharp=10&amp;s=bb49718808496d79f16477d4b7004e3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mage result for pan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914400"/>
            <a:ext cx="35052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0502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u="sng"/>
              <a:t>I. Dialects</a:t>
            </a:r>
          </a:p>
        </p:txBody>
      </p:sp>
      <p:pic>
        <p:nvPicPr>
          <p:cNvPr id="3074" name="Picture 2" descr="http://www.langology.org/wp-content/uploads/2010/09/ac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76400"/>
            <a:ext cx="6948184"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9284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382000" cy="5638800"/>
          </a:xfrm>
        </p:spPr>
        <p:txBody>
          <a:bodyPr vert="horz" lIns="91440" tIns="45720" rIns="91440" bIns="45720" rtlCol="0" anchor="t">
            <a:noAutofit/>
          </a:bodyPr>
          <a:lstStyle/>
          <a:p>
            <a:pPr marL="57150" indent="0">
              <a:buNone/>
            </a:pPr>
            <a:r>
              <a:rPr lang="en-US" sz="4800" u="sng"/>
              <a:t>A. Definitions:</a:t>
            </a:r>
            <a:endParaRPr lang="en-US"/>
          </a:p>
          <a:p>
            <a:pPr marL="1200150" lvl="1" indent="-742950">
              <a:buFont typeface="+mj-lt"/>
              <a:buAutoNum type="arabicPeriod"/>
            </a:pPr>
            <a:r>
              <a:rPr lang="en-US" sz="4400" b="1"/>
              <a:t>Dialect: </a:t>
            </a:r>
            <a:r>
              <a:rPr lang="en-US" sz="4000"/>
              <a:t>Regional variation of language with distinctive vocabulary, spelling, and grammar</a:t>
            </a:r>
            <a:endParaRPr lang="en-US" sz="4000">
              <a:cs typeface="Calibri"/>
            </a:endParaRPr>
          </a:p>
          <a:p>
            <a:pPr marL="1200150" lvl="1" indent="-742950">
              <a:buAutoNum type="arabicPeriod"/>
            </a:pPr>
            <a:r>
              <a:rPr lang="en-US" sz="4000" b="1">
                <a:cs typeface="Calibri"/>
              </a:rPr>
              <a:t>Accent: </a:t>
            </a:r>
            <a:r>
              <a:rPr lang="en-US" sz="4000">
                <a:cs typeface="Calibri"/>
              </a:rPr>
              <a:t>the way people speak and pronounce words  in different parts of the world</a:t>
            </a:r>
          </a:p>
        </p:txBody>
      </p:sp>
      <p:sp>
        <p:nvSpPr>
          <p:cNvPr id="2" name="TextBox 1">
            <a:extLst>
              <a:ext uri="{FF2B5EF4-FFF2-40B4-BE49-F238E27FC236}">
                <a16:creationId xmlns:a16="http://schemas.microsoft.com/office/drawing/2014/main" id="{3A0B5F41-7DAB-44CD-B79D-E90FB1DA927B}"/>
              </a:ext>
            </a:extLst>
          </p:cNvPr>
          <p:cNvSpPr txBox="1"/>
          <p:nvPr/>
        </p:nvSpPr>
        <p:spPr>
          <a:xfrm>
            <a:off x="1762665" y="6313098"/>
            <a:ext cx="6323161"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Every</a:t>
            </a:r>
            <a:r>
              <a:rPr lang="en-US">
                <a:cs typeface="Calibri"/>
              </a:rPr>
              <a:t> individual has an accent, but we focus more on large groups</a:t>
            </a:r>
            <a:endParaRPr lang="en-US"/>
          </a:p>
        </p:txBody>
      </p:sp>
    </p:spTree>
    <p:extLst>
      <p:ext uri="{BB962C8B-B14F-4D97-AF65-F5344CB8AC3E}">
        <p14:creationId xmlns:p14="http://schemas.microsoft.com/office/powerpoint/2010/main" val="2176312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489857"/>
            <a:ext cx="8459779" cy="6118947"/>
          </a:xfrm>
        </p:spPr>
        <p:txBody>
          <a:bodyPr>
            <a:normAutofit/>
          </a:bodyPr>
          <a:lstStyle/>
          <a:p>
            <a:pPr marL="742950" indent="-742950">
              <a:buFont typeface="+mj-lt"/>
              <a:buAutoNum type="alphaUcPeriod"/>
            </a:pPr>
            <a:r>
              <a:rPr lang="en-US" sz="4400"/>
              <a:t>The Basics </a:t>
            </a:r>
          </a:p>
          <a:p>
            <a:pPr marL="1143000" lvl="1" indent="-742950">
              <a:buFont typeface="+mj-lt"/>
              <a:buAutoNum type="arabicPeriod"/>
            </a:pPr>
            <a:r>
              <a:rPr lang="en-US" sz="4400" b="1"/>
              <a:t>Language: </a:t>
            </a:r>
            <a:r>
              <a:rPr lang="en-US" sz="4400"/>
              <a:t>a system of communication through symbols, gestures, and a collection of sounds that a group of people understand to have the same meaning </a:t>
            </a:r>
            <a:endParaRPr lang="en-US" sz="4400" b="1"/>
          </a:p>
        </p:txBody>
      </p:sp>
    </p:spTree>
    <p:extLst>
      <p:ext uri="{BB962C8B-B14F-4D97-AF65-F5344CB8AC3E}">
        <p14:creationId xmlns:p14="http://schemas.microsoft.com/office/powerpoint/2010/main" val="21800764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229600" cy="4525963"/>
          </a:xfrm>
        </p:spPr>
        <p:txBody>
          <a:bodyPr vert="horz" lIns="91440" tIns="45720" rIns="91440" bIns="45720" rtlCol="0" anchor="t">
            <a:normAutofit/>
          </a:bodyPr>
          <a:lstStyle/>
          <a:p>
            <a:pPr>
              <a:buNone/>
            </a:pPr>
            <a:r>
              <a:rPr lang="en-US" sz="4400" b="1">
                <a:cs typeface="Calibri"/>
              </a:rPr>
              <a:t>3. Vernacular: </a:t>
            </a:r>
            <a:r>
              <a:rPr lang="en-US" sz="4400">
                <a:cs typeface="Calibri"/>
              </a:rPr>
              <a:t>the common language/dialect spoken by people</a:t>
            </a:r>
            <a:endParaRPr lang="en-US">
              <a:cs typeface="Calibri"/>
            </a:endParaRPr>
          </a:p>
        </p:txBody>
      </p:sp>
      <p:pic>
        <p:nvPicPr>
          <p:cNvPr id="1026" name="Picture 2" descr="http://www.speechbuddy.com/blog/wp-content/uploads/2013/07/fruitycuti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260" y="2546231"/>
            <a:ext cx="6251275" cy="392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8868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445" y="381000"/>
            <a:ext cx="8258355" cy="5745163"/>
          </a:xfrm>
        </p:spPr>
        <p:txBody>
          <a:bodyPr vert="horz" lIns="91440" tIns="45720" rIns="91440" bIns="45720" rtlCol="0" anchor="t">
            <a:normAutofit/>
          </a:bodyPr>
          <a:lstStyle/>
          <a:p>
            <a:pPr marL="0" indent="0">
              <a:buNone/>
            </a:pPr>
            <a:r>
              <a:rPr lang="en-US" sz="4400" b="1"/>
              <a:t>4. Syntax: </a:t>
            </a:r>
            <a:r>
              <a:rPr lang="en-US" sz="4400"/>
              <a:t>the arrangement of words and phrases </a:t>
            </a:r>
          </a:p>
          <a:p>
            <a:pPr marL="0" indent="0">
              <a:buNone/>
            </a:pPr>
            <a:r>
              <a:rPr lang="en-US" sz="4400" b="1">
                <a:cs typeface="Calibri"/>
              </a:rPr>
              <a:t>5. Isogloss:</a:t>
            </a:r>
            <a:r>
              <a:rPr lang="en-US" sz="4400">
                <a:cs typeface="Calibri"/>
              </a:rPr>
              <a:t> geographical boundary within which a particular linguistic feature occurs</a:t>
            </a:r>
          </a:p>
          <a:p>
            <a:pPr marL="0" indent="0">
              <a:buNone/>
            </a:pPr>
            <a:endParaRPr lang="en-US" sz="4400">
              <a:cs typeface="Calibri"/>
            </a:endParaRPr>
          </a:p>
        </p:txBody>
      </p:sp>
      <p:pic>
        <p:nvPicPr>
          <p:cNvPr id="2" name="Picture 3" descr="A close up of a logo&#10;&#10;Description generated with very high confidence">
            <a:extLst>
              <a:ext uri="{FF2B5EF4-FFF2-40B4-BE49-F238E27FC236}">
                <a16:creationId xmlns:a16="http://schemas.microsoft.com/office/drawing/2014/main" id="{42276593-1303-4B1F-ADB7-7E442CEFBCD8}"/>
              </a:ext>
            </a:extLst>
          </p:cNvPr>
          <p:cNvPicPr>
            <a:picLocks noChangeAspect="1"/>
          </p:cNvPicPr>
          <p:nvPr/>
        </p:nvPicPr>
        <p:blipFill>
          <a:blip r:embed="rId2"/>
          <a:stretch>
            <a:fillRect/>
          </a:stretch>
        </p:blipFill>
        <p:spPr>
          <a:xfrm>
            <a:off x="4178060" y="3562318"/>
            <a:ext cx="4799162" cy="3198307"/>
          </a:xfrm>
          <a:prstGeom prst="rect">
            <a:avLst/>
          </a:prstGeom>
        </p:spPr>
      </p:pic>
    </p:spTree>
    <p:extLst>
      <p:ext uri="{BB962C8B-B14F-4D97-AF65-F5344CB8AC3E}">
        <p14:creationId xmlns:p14="http://schemas.microsoft.com/office/powerpoint/2010/main" val="31712799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676400"/>
          </a:xfrm>
        </p:spPr>
        <p:txBody>
          <a:bodyPr>
            <a:normAutofit/>
          </a:bodyPr>
          <a:lstStyle/>
          <a:p>
            <a:r>
              <a:rPr lang="en-US" b="1" u="sng"/>
              <a:t>VIDEO: BRITISH to SOUTHERN / FRED ARMISEN</a:t>
            </a:r>
          </a:p>
        </p:txBody>
      </p:sp>
      <p:pic>
        <p:nvPicPr>
          <p:cNvPr id="6146" name="Picture 2" descr="Image result for fred armisen acc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0"/>
            <a:ext cx="7924800" cy="445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1797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a:t>DISCUSS</a:t>
            </a:r>
          </a:p>
        </p:txBody>
      </p:sp>
      <p:sp>
        <p:nvSpPr>
          <p:cNvPr id="4" name="Content Placeholder 3"/>
          <p:cNvSpPr>
            <a:spLocks noGrp="1"/>
          </p:cNvSpPr>
          <p:nvPr>
            <p:ph idx="1"/>
          </p:nvPr>
        </p:nvSpPr>
        <p:spPr/>
        <p:txBody>
          <a:bodyPr vert="horz" lIns="91440" tIns="45720" rIns="91440" bIns="45720" rtlCol="0" anchor="t">
            <a:normAutofit/>
          </a:bodyPr>
          <a:lstStyle/>
          <a:p>
            <a:r>
              <a:rPr lang="en-US" sz="4800"/>
              <a:t>What is your favorite American accents?</a:t>
            </a:r>
          </a:p>
          <a:p>
            <a:r>
              <a:rPr lang="en-US" sz="4800"/>
              <a:t>This is your chance: SPEAK IN DIFFERENT ACCENTS</a:t>
            </a:r>
            <a:endParaRPr lang="en-US" sz="4800">
              <a:cs typeface="Calibri"/>
            </a:endParaRPr>
          </a:p>
        </p:txBody>
      </p:sp>
    </p:spTree>
    <p:extLst>
      <p:ext uri="{BB962C8B-B14F-4D97-AF65-F5344CB8AC3E}">
        <p14:creationId xmlns:p14="http://schemas.microsoft.com/office/powerpoint/2010/main" val="39595627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751"/>
            <a:ext cx="8229600" cy="1143000"/>
          </a:xfrm>
        </p:spPr>
        <p:txBody>
          <a:bodyPr>
            <a:normAutofit fontScale="90000"/>
          </a:bodyPr>
          <a:lstStyle/>
          <a:p>
            <a:pPr algn="l"/>
            <a:r>
              <a:rPr lang="en-US" altLang="en-US" u="sng">
                <a:ea typeface="+mj-lt"/>
                <a:cs typeface="+mj-lt"/>
              </a:rPr>
              <a:t/>
            </a:r>
            <a:br>
              <a:rPr lang="en-US" altLang="en-US" u="sng">
                <a:ea typeface="+mj-lt"/>
                <a:cs typeface="+mj-lt"/>
              </a:rPr>
            </a:br>
            <a:r>
              <a:rPr lang="en-US" altLang="en-US" u="sng"/>
              <a:t>B. Dialects in the United Kingdom</a:t>
            </a:r>
            <a:r>
              <a:rPr lang="en-US" altLang="en-US" u="sng">
                <a:cs typeface="Calibri"/>
              </a:rPr>
              <a:t/>
            </a:r>
            <a:br>
              <a:rPr lang="en-US" altLang="en-US" u="sng">
                <a:cs typeface="Calibri"/>
              </a:rPr>
            </a:br>
            <a:endParaRPr lang="en-US" u="sng">
              <a:cs typeface="Calibri"/>
            </a:endParaRPr>
          </a:p>
        </p:txBody>
      </p:sp>
      <p:sp>
        <p:nvSpPr>
          <p:cNvPr id="3" name="Content Placeholder 2"/>
          <p:cNvSpPr>
            <a:spLocks noGrp="1"/>
          </p:cNvSpPr>
          <p:nvPr>
            <p:ph idx="1"/>
          </p:nvPr>
        </p:nvSpPr>
        <p:spPr>
          <a:xfrm>
            <a:off x="278921" y="864079"/>
            <a:ext cx="8229600" cy="5334000"/>
          </a:xfrm>
        </p:spPr>
        <p:txBody>
          <a:bodyPr vert="horz" lIns="91440" tIns="45720" rIns="91440" bIns="45720" rtlCol="0" anchor="t">
            <a:noAutofit/>
          </a:bodyPr>
          <a:lstStyle/>
          <a:p>
            <a:pPr marL="457200" lvl="1" indent="-514350">
              <a:spcBef>
                <a:spcPts val="1000"/>
              </a:spcBef>
              <a:buFont typeface="+mj-lt"/>
              <a:buAutoNum type="arabicPeriod"/>
            </a:pPr>
            <a:r>
              <a:rPr lang="en-US" altLang="en-US" sz="4400"/>
              <a:t>Languages with multiple dialects often have a standard language </a:t>
            </a:r>
          </a:p>
          <a:p>
            <a:pPr marL="971550" lvl="2" indent="-514350">
              <a:spcBef>
                <a:spcPts val="1000"/>
              </a:spcBef>
              <a:buFont typeface="+mj-lt"/>
              <a:buAutoNum type="alphaLcPeriod"/>
            </a:pPr>
            <a:r>
              <a:rPr lang="en-US" altLang="en-US" sz="4400" b="1"/>
              <a:t>Standard language: </a:t>
            </a:r>
            <a:r>
              <a:rPr lang="en-US" altLang="en-US" sz="4400"/>
              <a:t>most acceptable for government, business, education, </a:t>
            </a:r>
            <a:r>
              <a:rPr lang="en-US" altLang="en-US" sz="4400" err="1"/>
              <a:t>etc</a:t>
            </a:r>
          </a:p>
          <a:p>
            <a:pPr marL="971550" lvl="2" indent="-514350">
              <a:spcBef>
                <a:spcPts val="1000"/>
              </a:spcBef>
              <a:buAutoNum type="alphaLcPeriod"/>
            </a:pPr>
            <a:r>
              <a:rPr lang="en-US" sz="4400" b="1">
                <a:cs typeface="Calibri"/>
              </a:rPr>
              <a:t>Orthography: </a:t>
            </a:r>
            <a:r>
              <a:rPr lang="en-US" sz="4400">
                <a:cs typeface="Calibri"/>
              </a:rPr>
              <a:t>conventional spelling of a language</a:t>
            </a:r>
            <a:endParaRPr lang="en-US" altLang="en-US" sz="4400">
              <a:cs typeface="Calibri"/>
            </a:endParaRPr>
          </a:p>
        </p:txBody>
      </p:sp>
    </p:spTree>
    <p:extLst>
      <p:ext uri="{BB962C8B-B14F-4D97-AF65-F5344CB8AC3E}">
        <p14:creationId xmlns:p14="http://schemas.microsoft.com/office/powerpoint/2010/main" val="16522704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a:extLst>
              <a:ext uri="{FF2B5EF4-FFF2-40B4-BE49-F238E27FC236}">
                <a16:creationId xmlns:a16="http://schemas.microsoft.com/office/drawing/2014/main" id="{12F83D46-E215-48DE-8915-490071503245}"/>
              </a:ext>
            </a:extLst>
          </p:cNvPr>
          <p:cNvPicPr>
            <a:picLocks noRot="1" noChangeAspect="1"/>
          </p:cNvPicPr>
          <p:nvPr>
            <a:videoFile r:link="rId1"/>
          </p:nvPr>
        </p:nvPicPr>
        <p:blipFill>
          <a:blip r:embed="rId3"/>
          <a:stretch>
            <a:fillRect/>
          </a:stretch>
        </p:blipFill>
        <p:spPr>
          <a:xfrm>
            <a:off x="-14377" y="-890496"/>
            <a:ext cx="9172755" cy="7718843"/>
          </a:xfrm>
          <a:prstGeom prst="rect">
            <a:avLst/>
          </a:prstGeom>
        </p:spPr>
      </p:pic>
    </p:spTree>
    <p:extLst>
      <p:ext uri="{BB962C8B-B14F-4D97-AF65-F5344CB8AC3E}">
        <p14:creationId xmlns:p14="http://schemas.microsoft.com/office/powerpoint/2010/main" val="39364711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03340" cy="1123015"/>
          </a:xfrm>
        </p:spPr>
        <p:txBody>
          <a:bodyPr>
            <a:noAutofit/>
          </a:bodyPr>
          <a:lstStyle/>
          <a:p>
            <a:pPr lvl="1" algn="l" rtl="0">
              <a:lnSpc>
                <a:spcPct val="90000"/>
              </a:lnSpc>
              <a:spcBef>
                <a:spcPct val="0"/>
              </a:spcBef>
            </a:pPr>
            <a:r>
              <a:rPr lang="en-US" altLang="en-US" sz="3600"/>
              <a:t/>
            </a:r>
            <a:br>
              <a:rPr lang="en-US" altLang="en-US" sz="3600"/>
            </a:br>
            <a:r>
              <a:rPr lang="en-US" altLang="en-US" sz="3600" u="sng"/>
              <a:t>C. American vs. British English</a:t>
            </a:r>
            <a:br>
              <a:rPr lang="en-US" altLang="en-US" sz="3600" u="sng"/>
            </a:br>
            <a:endParaRPr lang="en-US" sz="3600" u="sng"/>
          </a:p>
        </p:txBody>
      </p:sp>
      <p:sp>
        <p:nvSpPr>
          <p:cNvPr id="3" name="Content Placeholder 2"/>
          <p:cNvSpPr>
            <a:spLocks noGrp="1"/>
          </p:cNvSpPr>
          <p:nvPr>
            <p:ph idx="1"/>
          </p:nvPr>
        </p:nvSpPr>
        <p:spPr>
          <a:xfrm>
            <a:off x="628648" y="533400"/>
            <a:ext cx="8515352" cy="6324600"/>
          </a:xfrm>
        </p:spPr>
        <p:txBody>
          <a:bodyPr vert="horz" lIns="91440" tIns="45720" rIns="91440" bIns="45720" rtlCol="0" anchor="t">
            <a:normAutofit/>
          </a:bodyPr>
          <a:lstStyle/>
          <a:p>
            <a:pPr marL="457200" indent="-457200">
              <a:buFontTx/>
              <a:buAutoNum type="arabicPeriod"/>
            </a:pPr>
            <a:r>
              <a:rPr lang="en-US" altLang="en-US" sz="4000"/>
              <a:t>Vocabulary</a:t>
            </a:r>
          </a:p>
          <a:p>
            <a:pPr marL="971550" lvl="1" indent="-514350">
              <a:buFont typeface="+mj-lt"/>
              <a:buAutoNum type="alphaLcPeriod"/>
            </a:pPr>
            <a:r>
              <a:rPr lang="en-US" altLang="en-US" sz="4000"/>
              <a:t>Different climate and geography </a:t>
            </a:r>
            <a:endParaRPr lang="en-US" altLang="en-US" sz="4000">
              <a:cs typeface="Calibri"/>
            </a:endParaRPr>
          </a:p>
          <a:p>
            <a:pPr marL="571500" indent="-514350">
              <a:buFont typeface="+mj-lt"/>
              <a:buAutoNum type="arabicPeriod"/>
            </a:pPr>
            <a:r>
              <a:rPr lang="en-US" altLang="en-US" sz="4000"/>
              <a:t>Spelling</a:t>
            </a:r>
            <a:endParaRPr lang="en-US" altLang="en-US" sz="4000">
              <a:cs typeface="Calibri"/>
            </a:endParaRPr>
          </a:p>
          <a:p>
            <a:pPr marL="971550" lvl="1" indent="-514350">
              <a:buFont typeface="+mj-lt"/>
              <a:buAutoNum type="alphaLcPeriod"/>
            </a:pPr>
            <a:r>
              <a:rPr lang="en-US" altLang="en-US" sz="4000"/>
              <a:t>Noah Webster made English in America distinct  </a:t>
            </a:r>
          </a:p>
          <a:p>
            <a:pPr marL="971550" lvl="1" indent="-514350">
              <a:buFont typeface="+mj-lt"/>
              <a:buAutoNum type="alphaLcPeriod"/>
            </a:pPr>
            <a:endParaRPr lang="en-US" altLang="en-US" sz="4000">
              <a:cs typeface="Calibri"/>
            </a:endParaRPr>
          </a:p>
        </p:txBody>
      </p:sp>
      <p:pic>
        <p:nvPicPr>
          <p:cNvPr id="4" name="Picture 4" descr="A close up of a sign&#10;&#10;Description generated with high confidence">
            <a:extLst>
              <a:ext uri="{FF2B5EF4-FFF2-40B4-BE49-F238E27FC236}">
                <a16:creationId xmlns:a16="http://schemas.microsoft.com/office/drawing/2014/main" id="{66990AC0-DB69-4A41-83C0-EDB3B5E3E275}"/>
              </a:ext>
            </a:extLst>
          </p:cNvPr>
          <p:cNvPicPr>
            <a:picLocks noChangeAspect="1"/>
          </p:cNvPicPr>
          <p:nvPr/>
        </p:nvPicPr>
        <p:blipFill>
          <a:blip r:embed="rId2"/>
          <a:stretch>
            <a:fillRect/>
          </a:stretch>
        </p:blipFill>
        <p:spPr>
          <a:xfrm>
            <a:off x="5385758" y="3952061"/>
            <a:ext cx="3577086" cy="2691991"/>
          </a:xfrm>
          <a:prstGeom prst="rect">
            <a:avLst/>
          </a:prstGeom>
        </p:spPr>
      </p:pic>
    </p:spTree>
    <p:extLst>
      <p:ext uri="{BB962C8B-B14F-4D97-AF65-F5344CB8AC3E}">
        <p14:creationId xmlns:p14="http://schemas.microsoft.com/office/powerpoint/2010/main" val="42197591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03340" cy="1123015"/>
          </a:xfrm>
        </p:spPr>
        <p:txBody>
          <a:bodyPr>
            <a:noAutofit/>
          </a:bodyPr>
          <a:lstStyle/>
          <a:p>
            <a:pPr lvl="1" algn="l" rtl="0">
              <a:lnSpc>
                <a:spcPct val="90000"/>
              </a:lnSpc>
              <a:spcBef>
                <a:spcPct val="0"/>
              </a:spcBef>
            </a:pPr>
            <a:r>
              <a:rPr lang="en-US" altLang="en-US" sz="3600"/>
              <a:t/>
            </a:r>
            <a:br>
              <a:rPr lang="en-US" altLang="en-US" sz="3600"/>
            </a:br>
            <a:r>
              <a:rPr lang="en-US" altLang="en-US" sz="3600"/>
              <a:t/>
            </a:r>
            <a:br>
              <a:rPr lang="en-US" altLang="en-US" sz="3600"/>
            </a:br>
            <a:endParaRPr lang="en-US" sz="3600"/>
          </a:p>
        </p:txBody>
      </p:sp>
      <p:sp>
        <p:nvSpPr>
          <p:cNvPr id="3" name="Content Placeholder 2"/>
          <p:cNvSpPr>
            <a:spLocks noGrp="1"/>
          </p:cNvSpPr>
          <p:nvPr>
            <p:ph idx="1"/>
          </p:nvPr>
        </p:nvSpPr>
        <p:spPr>
          <a:xfrm>
            <a:off x="82309" y="533400"/>
            <a:ext cx="9061691" cy="6324600"/>
          </a:xfrm>
        </p:spPr>
        <p:txBody>
          <a:bodyPr vert="horz" lIns="91440" tIns="45720" rIns="91440" bIns="45720" rtlCol="0" anchor="t">
            <a:normAutofit/>
          </a:bodyPr>
          <a:lstStyle/>
          <a:p>
            <a:pPr marL="0" indent="0">
              <a:buNone/>
            </a:pPr>
            <a:r>
              <a:rPr lang="en-US" altLang="en-US" sz="3600"/>
              <a:t>3. Pronunciation</a:t>
            </a:r>
          </a:p>
          <a:p>
            <a:pPr marL="971550" lvl="1" indent="-514350">
              <a:buFont typeface="+mj-lt"/>
              <a:buAutoNum type="alphaLcPeriod"/>
            </a:pPr>
            <a:r>
              <a:rPr lang="en-US" altLang="en-US" sz="3600"/>
              <a:t>Because of limited interaction</a:t>
            </a:r>
            <a:r>
              <a:rPr lang="en-US" altLang="en-US" sz="3600">
                <a:cs typeface="Calibri"/>
              </a:rPr>
              <a:t> after colonialism</a:t>
            </a:r>
          </a:p>
          <a:p>
            <a:pPr marL="971550" lvl="1" indent="-514350">
              <a:buFont typeface="+mj-lt"/>
              <a:buAutoNum type="alphaLcPeriod"/>
            </a:pPr>
            <a:r>
              <a:rPr lang="en-US" altLang="en-US" sz="3600" b="1"/>
              <a:t>Phoneme: </a:t>
            </a:r>
            <a:r>
              <a:rPr lang="en-US" sz="3600"/>
              <a:t>the sounds used distinguish one word from another, </a:t>
            </a:r>
            <a:endParaRPr lang="en-US" sz="3600">
              <a:cs typeface="Calibri"/>
            </a:endParaRPr>
          </a:p>
          <a:p>
            <a:pPr marL="1371600" lvl="2" indent="-514350">
              <a:buFont typeface="+mj-lt"/>
              <a:buAutoNum type="alphaLcPeriod"/>
            </a:pPr>
            <a:r>
              <a:rPr lang="en-US" sz="3600"/>
              <a:t>Example:  </a:t>
            </a:r>
            <a:r>
              <a:rPr lang="en-US" sz="3600" i="1"/>
              <a:t>p</a:t>
            </a:r>
            <a:r>
              <a:rPr lang="en-US" sz="3600"/>
              <a:t>, </a:t>
            </a:r>
            <a:r>
              <a:rPr lang="en-US" sz="3600" i="1"/>
              <a:t>b</a:t>
            </a:r>
            <a:r>
              <a:rPr lang="en-US" sz="3600"/>
              <a:t>, </a:t>
            </a:r>
            <a:r>
              <a:rPr lang="en-US" sz="3600" i="1"/>
              <a:t>d</a:t>
            </a:r>
            <a:r>
              <a:rPr lang="en-US" sz="3600"/>
              <a:t>, and </a:t>
            </a:r>
            <a:r>
              <a:rPr lang="en-US" sz="3600" i="1"/>
              <a:t>t</a:t>
            </a:r>
            <a:r>
              <a:rPr lang="en-US" sz="3600"/>
              <a:t> in the English </a:t>
            </a:r>
            <a:r>
              <a:rPr lang="en-US" sz="3600">
                <a:cs typeface="Calibri"/>
              </a:rPr>
              <a:t/>
            </a:r>
            <a:br>
              <a:rPr lang="en-US" sz="3600">
                <a:cs typeface="Calibri"/>
              </a:rPr>
            </a:br>
            <a:r>
              <a:rPr lang="en-US" sz="3600"/>
              <a:t>                   words </a:t>
            </a:r>
            <a:r>
              <a:rPr lang="en-US" sz="3600" i="1"/>
              <a:t>pad</a:t>
            </a:r>
            <a:r>
              <a:rPr lang="en-US" sz="3600"/>
              <a:t>, </a:t>
            </a:r>
            <a:r>
              <a:rPr lang="en-US" sz="3600" i="1"/>
              <a:t>pat</a:t>
            </a:r>
            <a:r>
              <a:rPr lang="en-US" sz="3600"/>
              <a:t>, </a:t>
            </a:r>
            <a:r>
              <a:rPr lang="en-US" sz="3600" i="1"/>
              <a:t>bad</a:t>
            </a:r>
            <a:r>
              <a:rPr lang="en-US" sz="3600"/>
              <a:t>, and </a:t>
            </a:r>
            <a:r>
              <a:rPr lang="en-US" sz="3600" i="1"/>
              <a:t>bat</a:t>
            </a:r>
            <a:r>
              <a:rPr lang="en-US" sz="3600"/>
              <a:t>.</a:t>
            </a:r>
            <a:endParaRPr lang="en-US" altLang="en-US" sz="3600" b="1">
              <a:cs typeface="Calibri"/>
            </a:endParaRPr>
          </a:p>
        </p:txBody>
      </p:sp>
    </p:spTree>
    <p:extLst>
      <p:ext uri="{BB962C8B-B14F-4D97-AF65-F5344CB8AC3E}">
        <p14:creationId xmlns:p14="http://schemas.microsoft.com/office/powerpoint/2010/main" val="40071879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lstStyle/>
          <a:p>
            <a:pPr algn="l"/>
            <a:r>
              <a:rPr lang="en-US" u="sng"/>
              <a:t>D. English Changes</a:t>
            </a:r>
            <a:endParaRPr lang="en-US" u="sng">
              <a:cs typeface="Calibri"/>
            </a:endParaRPr>
          </a:p>
        </p:txBody>
      </p:sp>
      <p:sp>
        <p:nvSpPr>
          <p:cNvPr id="3" name="Content Placeholder 2"/>
          <p:cNvSpPr>
            <a:spLocks noGrp="1"/>
          </p:cNvSpPr>
          <p:nvPr>
            <p:ph idx="1"/>
          </p:nvPr>
        </p:nvSpPr>
        <p:spPr>
          <a:xfrm>
            <a:off x="304800" y="762000"/>
            <a:ext cx="8382000" cy="5867400"/>
          </a:xfrm>
        </p:spPr>
        <p:txBody>
          <a:bodyPr>
            <a:normAutofit/>
          </a:bodyPr>
          <a:lstStyle/>
          <a:p>
            <a:pPr marL="742950" indent="-742950">
              <a:buFont typeface="+mj-lt"/>
              <a:buAutoNum type="arabicPeriod"/>
            </a:pPr>
            <a:r>
              <a:rPr lang="en-US" sz="4400"/>
              <a:t>Hierarchical Diffusion</a:t>
            </a:r>
          </a:p>
          <a:p>
            <a:pPr marL="1143000" lvl="1" indent="-742950">
              <a:buFont typeface="+mj-lt"/>
              <a:buAutoNum type="alphaLcPeriod"/>
            </a:pPr>
            <a:r>
              <a:rPr lang="en-US" sz="4000"/>
              <a:t>First from British Colonization</a:t>
            </a:r>
          </a:p>
          <a:p>
            <a:pPr marL="1143000" lvl="1" indent="-742950">
              <a:buFont typeface="+mj-lt"/>
              <a:buAutoNum type="alphaLcPeriod"/>
            </a:pPr>
            <a:r>
              <a:rPr lang="en-US" sz="4000"/>
              <a:t>Then, from urban centers </a:t>
            </a:r>
          </a:p>
          <a:p>
            <a:pPr marL="1143000" lvl="1" indent="-742950">
              <a:buFont typeface="+mj-lt"/>
              <a:buAutoNum type="alphaLcPeriod"/>
            </a:pPr>
            <a:r>
              <a:rPr lang="en-US" sz="4000"/>
              <a:t>REVERSE – people retain linguistic uniqueness as identity</a:t>
            </a:r>
          </a:p>
        </p:txBody>
      </p:sp>
    </p:spTree>
    <p:extLst>
      <p:ext uri="{BB962C8B-B14F-4D97-AF65-F5344CB8AC3E}">
        <p14:creationId xmlns:p14="http://schemas.microsoft.com/office/powerpoint/2010/main" val="24168918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a:solidFill>
                  <a:srgbClr val="000000"/>
                </a:solidFill>
              </a:rPr>
              <a:t>2. Pidgin</a:t>
            </a:r>
            <a:r>
              <a:rPr lang="en-US" b="1">
                <a:solidFill>
                  <a:srgbClr val="000000"/>
                </a:solidFill>
                <a:cs typeface="Calibri"/>
              </a:rPr>
              <a:t>: </a:t>
            </a:r>
            <a:r>
              <a:rPr lang="en-US">
                <a:solidFill>
                  <a:srgbClr val="000000"/>
                </a:solidFill>
                <a:cs typeface="Calibri"/>
              </a:rPr>
              <a:t>the simplified form of a language</a:t>
            </a:r>
            <a:endParaRPr lang="en-US"/>
          </a:p>
        </p:txBody>
      </p:sp>
      <p:pic>
        <p:nvPicPr>
          <p:cNvPr id="1026" name="Picture 2" descr="Image result for Hawaiian Pidgin Recognized As A Languag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57400"/>
            <a:ext cx="6829425"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2959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4BAB290A7275A4F8F9C47650032CC21" ma:contentTypeVersion="2" ma:contentTypeDescription="Create a new document." ma:contentTypeScope="" ma:versionID="e86f2336f7311206c86221b768a661b3">
  <xsd:schema xmlns:xsd="http://www.w3.org/2001/XMLSchema" xmlns:xs="http://www.w3.org/2001/XMLSchema" xmlns:p="http://schemas.microsoft.com/office/2006/metadata/properties" xmlns:ns2="53a41b9e-c492-4cb9-890f-e1d01ba211e8" targetNamespace="http://schemas.microsoft.com/office/2006/metadata/properties" ma:root="true" ma:fieldsID="2dcba2eb37c92e7d503dbe5de5f9bdca" ns2:_="">
    <xsd:import namespace="53a41b9e-c492-4cb9-890f-e1d01ba211e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a41b9e-c492-4cb9-890f-e1d01ba211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5793A2-C0D6-4747-B5BA-B2139ABB079C}">
  <ds:schemaRefs>
    <ds:schemaRef ds:uri="http://www.w3.org/XML/1998/namespace"/>
    <ds:schemaRef ds:uri="http://schemas.openxmlformats.org/package/2006/metadata/core-properties"/>
    <ds:schemaRef ds:uri="http://purl.org/dc/elements/1.1/"/>
    <ds:schemaRef ds:uri="53a41b9e-c492-4cb9-890f-e1d01ba211e8"/>
    <ds:schemaRef ds:uri="http://purl.org/dc/terms/"/>
    <ds:schemaRef ds:uri="http://schemas.microsoft.com/office/2006/documentManagement/types"/>
    <ds:schemaRef ds:uri="http://schemas.microsoft.com/office/2006/metadata/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650F1DC2-4F2F-469A-B701-07C177983F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a41b9e-c492-4cb9-890f-e1d01ba211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F98EAA-74FD-4574-985D-3F28EA698B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2068</Words>
  <Application>Microsoft Office PowerPoint</Application>
  <PresentationFormat>On-screen Show (4:3)</PresentationFormat>
  <Paragraphs>428</Paragraphs>
  <Slides>149</Slides>
  <Notes>13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149</vt:i4>
      </vt:variant>
    </vt:vector>
  </HeadingPairs>
  <TitlesOfParts>
    <vt:vector size="153" baseType="lpstr">
      <vt:lpstr>Arial</vt:lpstr>
      <vt:lpstr>Calibri</vt:lpstr>
      <vt:lpstr>Times New Roman</vt:lpstr>
      <vt:lpstr>Office Theme</vt:lpstr>
      <vt:lpstr>AP Human Geography</vt:lpstr>
      <vt:lpstr>Day 1</vt:lpstr>
      <vt:lpstr>Intro to Languages Bellwork 10/29+10/30</vt:lpstr>
      <vt:lpstr>Agenda:</vt:lpstr>
      <vt:lpstr>Objective:</vt:lpstr>
      <vt:lpstr>FFotD</vt:lpstr>
      <vt:lpstr>CHAPTER 5: LANGUAGE</vt:lpstr>
      <vt:lpstr>I. LANGUAGE IS EVERYTHING</vt:lpstr>
      <vt:lpstr>PowerPoint Presentation</vt:lpstr>
      <vt:lpstr>1. Language</vt:lpstr>
      <vt:lpstr>c. Statistics!</vt:lpstr>
      <vt:lpstr>PowerPoint Presentation</vt:lpstr>
      <vt:lpstr>Discuss</vt:lpstr>
      <vt:lpstr>PowerPoint Presentation</vt:lpstr>
      <vt:lpstr>Written Tradition:</vt:lpstr>
      <vt:lpstr>PowerPoint Presentation</vt:lpstr>
      <vt:lpstr>PowerPoint Presentation</vt:lpstr>
      <vt:lpstr>Discuss</vt:lpstr>
      <vt:lpstr>Video: How Languages Evolve</vt:lpstr>
      <vt:lpstr>PowerPoint Presentation</vt:lpstr>
      <vt:lpstr>A. Classification </vt:lpstr>
      <vt:lpstr>PowerPoint Presentation</vt:lpstr>
      <vt:lpstr>Summary</vt:lpstr>
      <vt:lpstr>Family Trees cont'd Bellwork 10/31:</vt:lpstr>
      <vt:lpstr>PowerPoint Presentation</vt:lpstr>
      <vt:lpstr>A. Classification </vt:lpstr>
      <vt:lpstr>PowerPoint Presentation</vt:lpstr>
      <vt:lpstr>B. Language Families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Niger-Congo</vt:lpstr>
      <vt:lpstr>PowerPoint Presentation</vt:lpstr>
      <vt:lpstr>Quick review</vt:lpstr>
      <vt:lpstr>Indo-European Languages Bellwork 11/2</vt:lpstr>
      <vt:lpstr>FFotD</vt:lpstr>
      <vt:lpstr>FFotD:</vt:lpstr>
      <vt:lpstr>1. Indo-European</vt:lpstr>
      <vt:lpstr>PowerPoint Presentation</vt:lpstr>
      <vt:lpstr>2. Germanic Branch </vt:lpstr>
      <vt:lpstr>PowerPoint Presentation</vt:lpstr>
      <vt:lpstr>b. Around the World</vt:lpstr>
      <vt:lpstr>Video: Where did English Come From?</vt:lpstr>
      <vt:lpstr>3. Indo-Iranian branch </vt:lpstr>
      <vt:lpstr>4. Balto-Slavic Branch</vt:lpstr>
      <vt:lpstr>Indo-European: Balto-Slavic Branch</vt:lpstr>
      <vt:lpstr>5. Romance Branch</vt:lpstr>
      <vt:lpstr>Indo-European: Romance Branch</vt:lpstr>
      <vt:lpstr>DISCUSS</vt:lpstr>
      <vt:lpstr>PowerPoint Presentation</vt:lpstr>
      <vt:lpstr>Video: Polyglot</vt:lpstr>
      <vt:lpstr>II. Diffusion of Language</vt:lpstr>
      <vt:lpstr>A. Origin of Indo-European</vt:lpstr>
      <vt:lpstr>2. Nomadic Warrior Hypothesis</vt:lpstr>
      <vt:lpstr>PowerPoint Presentation</vt:lpstr>
      <vt:lpstr>3. Sedentary Farmer Hypothesis</vt:lpstr>
      <vt:lpstr>PowerPoint Presentation</vt:lpstr>
      <vt:lpstr>DISCUSS</vt:lpstr>
      <vt:lpstr>Language Diffusion Bellwork 11/8</vt:lpstr>
      <vt:lpstr>A. Other Examples of Language Diffusion</vt:lpstr>
      <vt:lpstr>PowerPoint Presentation</vt:lpstr>
      <vt:lpstr>PowerPoint Presentation</vt:lpstr>
      <vt:lpstr>PowerPoint Presentation</vt:lpstr>
      <vt:lpstr>Discuss</vt:lpstr>
      <vt:lpstr>PowerPoint Presentation</vt:lpstr>
      <vt:lpstr>Spread of Islam</vt:lpstr>
      <vt:lpstr>PowerPoint Presentation</vt:lpstr>
      <vt:lpstr>Discuss</vt:lpstr>
      <vt:lpstr>PowerPoint Presentation</vt:lpstr>
      <vt:lpstr>Bantu Migration</vt:lpstr>
      <vt:lpstr>PowerPoint Presentation</vt:lpstr>
      <vt:lpstr>Discuss</vt:lpstr>
      <vt:lpstr>PowerPoint Presentation</vt:lpstr>
      <vt:lpstr>Roman Empire</vt:lpstr>
      <vt:lpstr>Discuss</vt:lpstr>
      <vt:lpstr>B. Barriers to Diffusion</vt:lpstr>
      <vt:lpstr>Summary </vt:lpstr>
      <vt:lpstr>4. Nostratic Hypothesis</vt:lpstr>
      <vt:lpstr>Day 5</vt:lpstr>
      <vt:lpstr>Bellwork: Are there any words/phrases you say that aren't shown in Arizona?</vt:lpstr>
      <vt:lpstr>Agenda:</vt:lpstr>
      <vt:lpstr>Objective:</vt:lpstr>
      <vt:lpstr>TUBI:</vt:lpstr>
      <vt:lpstr>I. Dialects</vt:lpstr>
      <vt:lpstr>PowerPoint Presentation</vt:lpstr>
      <vt:lpstr>PowerPoint Presentation</vt:lpstr>
      <vt:lpstr>PowerPoint Presentation</vt:lpstr>
      <vt:lpstr>VIDEO: BRITISH to SOUTHERN / FRED ARMISEN</vt:lpstr>
      <vt:lpstr>DISCUSS</vt:lpstr>
      <vt:lpstr> B. Dialects in the United Kingdom </vt:lpstr>
      <vt:lpstr>PowerPoint Presentation</vt:lpstr>
      <vt:lpstr> C. American vs. British English </vt:lpstr>
      <vt:lpstr>  </vt:lpstr>
      <vt:lpstr>D. English Changes</vt:lpstr>
      <vt:lpstr>2. Pidgin: the simplified form of a language</vt:lpstr>
      <vt:lpstr>PowerPoint Presentation</vt:lpstr>
      <vt:lpstr>Video: 3 ways to Speak English</vt:lpstr>
      <vt:lpstr>Discuss</vt:lpstr>
      <vt:lpstr>E. Creolized Language</vt:lpstr>
      <vt:lpstr>F. Spanish and Portuguese</vt:lpstr>
      <vt:lpstr>PowerPoint Presentation</vt:lpstr>
      <vt:lpstr>Video: How to Speak Spanglish</vt:lpstr>
      <vt:lpstr>PowerPoint Presentation</vt:lpstr>
      <vt:lpstr>Summary</vt:lpstr>
      <vt:lpstr>Day 7</vt:lpstr>
      <vt:lpstr>Isolated and Revived Languages Bellwork 11/13:</vt:lpstr>
      <vt:lpstr>Agenda:</vt:lpstr>
      <vt:lpstr>Objective:</vt:lpstr>
      <vt:lpstr>TUBI</vt:lpstr>
      <vt:lpstr>I. Isolated Languages</vt:lpstr>
      <vt:lpstr>PowerPoint Presentation</vt:lpstr>
      <vt:lpstr>PowerPoint Presentation</vt:lpstr>
      <vt:lpstr>c. Korean and Japanese</vt:lpstr>
      <vt:lpstr>II. Extinct Languages</vt:lpstr>
      <vt:lpstr>PowerPoint Presentation</vt:lpstr>
      <vt:lpstr>III. Revived Languages</vt:lpstr>
      <vt:lpstr>PowerPoint Presentation</vt:lpstr>
      <vt:lpstr>PowerPoint Presentation</vt:lpstr>
      <vt:lpstr>Discuss:  Why revive a language?</vt:lpstr>
      <vt:lpstr>C. Reasons and support  for reviving languages</vt:lpstr>
      <vt:lpstr>PowerPoint Presentation</vt:lpstr>
      <vt:lpstr>PowerPoint Presentation</vt:lpstr>
      <vt:lpstr>Summary</vt:lpstr>
      <vt:lpstr>Day 8</vt:lpstr>
      <vt:lpstr>Things and Stuff Bellwork</vt:lpstr>
      <vt:lpstr>Agenda:</vt:lpstr>
      <vt:lpstr>Objective:</vt:lpstr>
      <vt:lpstr>TUBI:</vt:lpstr>
      <vt:lpstr>PowerPoint Presentation</vt:lpstr>
      <vt:lpstr>PowerPoint Presentation</vt:lpstr>
      <vt:lpstr>British Empire</vt:lpstr>
      <vt:lpstr>PowerPoint Presentation</vt:lpstr>
      <vt:lpstr>B. English &amp; the Internet</vt:lpstr>
      <vt:lpstr>LANGUAGES OF  ONLINE SPEAKERS </vt:lpstr>
      <vt:lpstr>Discuss</vt:lpstr>
      <vt:lpstr>C. Dissecting English</vt:lpstr>
      <vt:lpstr>D. English Changes</vt:lpstr>
      <vt:lpstr>PowerPoint Presentation</vt:lpstr>
      <vt:lpstr>Video: How to Speak Pidgin</vt:lpstr>
      <vt:lpstr>PowerPoint Presentation</vt:lpstr>
      <vt:lpstr>Video: 3 ways to Speak English</vt:lpstr>
      <vt:lpstr>Discuss</vt:lpstr>
      <vt:lpstr>PowerPoint Presentation</vt:lpstr>
      <vt:lpstr>Video: How to Speak Spanglish</vt:lpstr>
      <vt:lpstr>PowerPoint Presentation</vt:lpstr>
    </vt:vector>
  </TitlesOfParts>
  <Company>Tucson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Human Geography</dc:title>
  <dc:creator>Traquair, Hannah</dc:creator>
  <cp:lastModifiedBy>Cannon, Amy</cp:lastModifiedBy>
  <cp:revision>1</cp:revision>
  <dcterms:created xsi:type="dcterms:W3CDTF">2017-09-13T15:17:10Z</dcterms:created>
  <dcterms:modified xsi:type="dcterms:W3CDTF">2019-04-01T20:41:26Z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0x010100D4BAB290A7275A4F8F9C47650032CC21</vt:lpwstr>
  </property>
</Properties>
</file>