
<file path=[Content_Types].xml><?xml version="1.0" encoding="utf-8"?>
<Types xmlns="http://schemas.openxmlformats.org/package/2006/content-types">
  <Default Extension="png" ContentType="image/png"/>
  <Default Extension="xlsm" ContentType="application/vnd.ms-excel.sheet.macroEnabled.12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4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45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1" r:id="rId75"/>
    <p:sldId id="330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33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71" r:id="rId111"/>
    <p:sldId id="372" r:id="rId112"/>
    <p:sldId id="373" r:id="rId113"/>
    <p:sldId id="374" r:id="rId114"/>
    <p:sldId id="375" r:id="rId115"/>
    <p:sldId id="376" r:id="rId116"/>
    <p:sldId id="377" r:id="rId117"/>
    <p:sldId id="378" r:id="rId118"/>
    <p:sldId id="379" r:id="rId119"/>
    <p:sldId id="380" r:id="rId120"/>
    <p:sldId id="381" r:id="rId121"/>
    <p:sldId id="382" r:id="rId122"/>
    <p:sldId id="383" r:id="rId123"/>
    <p:sldId id="384" r:id="rId124"/>
    <p:sldId id="385" r:id="rId125"/>
    <p:sldId id="386" r:id="rId126"/>
    <p:sldId id="387" r:id="rId127"/>
    <p:sldId id="388" r:id="rId128"/>
    <p:sldId id="389" r:id="rId129"/>
    <p:sldId id="390" r:id="rId130"/>
    <p:sldId id="391" r:id="rId131"/>
    <p:sldId id="392" r:id="rId132"/>
    <p:sldId id="393" r:id="rId133"/>
    <p:sldId id="394" r:id="rId134"/>
    <p:sldId id="395" r:id="rId135"/>
    <p:sldId id="396" r:id="rId136"/>
    <p:sldId id="397" r:id="rId137"/>
    <p:sldId id="398" r:id="rId138"/>
    <p:sldId id="399" r:id="rId139"/>
    <p:sldId id="400" r:id="rId1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notesMaster" Target="notesMasters/notesMaster1.xml"/><Relationship Id="rId146" Type="http://schemas.microsoft.com/office/2016/11/relationships/changesInfo" Target="changesInfos/changesInfo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presProps" Target="pres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lanik, Jacob" userId="S::jacob.ollanik@tusd1.org::0cd7b08a-0efe-4f7d-b84e-5edfcd9fb52b" providerId="AD" clId="Web-{19F4BEF3-3C3F-45D8-EEB7-8DD2FE24AADC}"/>
    <pc:docChg chg="delSld modSld">
      <pc:chgData name="Ollanik, Jacob" userId="S::jacob.ollanik@tusd1.org::0cd7b08a-0efe-4f7d-b84e-5edfcd9fb52b" providerId="AD" clId="Web-{19F4BEF3-3C3F-45D8-EEB7-8DD2FE24AADC}" dt="2018-08-24T16:35:19.362" v="153" actId="20577"/>
      <pc:docMkLst>
        <pc:docMk/>
      </pc:docMkLst>
      <pc:sldChg chg="modSp">
        <pc:chgData name="Ollanik, Jacob" userId="S::jacob.ollanik@tusd1.org::0cd7b08a-0efe-4f7d-b84e-5edfcd9fb52b" providerId="AD" clId="Web-{19F4BEF3-3C3F-45D8-EEB7-8DD2FE24AADC}" dt="2018-08-24T14:59:49.330" v="116" actId="1076"/>
        <pc:sldMkLst>
          <pc:docMk/>
          <pc:sldMk cId="2360327230" sldId="283"/>
        </pc:sldMkLst>
        <pc:spChg chg="mod">
          <ac:chgData name="Ollanik, Jacob" userId="S::jacob.ollanik@tusd1.org::0cd7b08a-0efe-4f7d-b84e-5edfcd9fb52b" providerId="AD" clId="Web-{19F4BEF3-3C3F-45D8-EEB7-8DD2FE24AADC}" dt="2018-08-24T14:59:49.330" v="116" actId="1076"/>
          <ac:spMkLst>
            <pc:docMk/>
            <pc:sldMk cId="2360327230" sldId="283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19F4BEF3-3C3F-45D8-EEB7-8DD2FE24AADC}" dt="2018-08-24T14:59:47.783" v="115" actId="1076"/>
          <ac:spMkLst>
            <pc:docMk/>
            <pc:sldMk cId="2360327230" sldId="283"/>
            <ac:spMk id="3" creationId="{00000000-0000-0000-0000-000000000000}"/>
          </ac:spMkLst>
        </pc:spChg>
        <pc:picChg chg="mod">
          <ac:chgData name="Ollanik, Jacob" userId="S::jacob.ollanik@tusd1.org::0cd7b08a-0efe-4f7d-b84e-5edfcd9fb52b" providerId="AD" clId="Web-{19F4BEF3-3C3F-45D8-EEB7-8DD2FE24AADC}" dt="2018-08-24T14:24:11.583" v="11" actId="14100"/>
          <ac:picMkLst>
            <pc:docMk/>
            <pc:sldMk cId="2360327230" sldId="283"/>
            <ac:picMk id="2050" creationId="{00000000-0000-0000-0000-000000000000}"/>
          </ac:picMkLst>
        </pc:picChg>
      </pc:sldChg>
      <pc:sldChg chg="modSp">
        <pc:chgData name="Ollanik, Jacob" userId="S::jacob.ollanik@tusd1.org::0cd7b08a-0efe-4f7d-b84e-5edfcd9fb52b" providerId="AD" clId="Web-{19F4BEF3-3C3F-45D8-EEB7-8DD2FE24AADC}" dt="2018-08-24T14:24:44.083" v="23" actId="20577"/>
        <pc:sldMkLst>
          <pc:docMk/>
          <pc:sldMk cId="3480971597" sldId="284"/>
        </pc:sldMkLst>
        <pc:spChg chg="mod">
          <ac:chgData name="Ollanik, Jacob" userId="S::jacob.ollanik@tusd1.org::0cd7b08a-0efe-4f7d-b84e-5edfcd9fb52b" providerId="AD" clId="Web-{19F4BEF3-3C3F-45D8-EEB7-8DD2FE24AADC}" dt="2018-08-24T14:24:44.083" v="23" actId="20577"/>
          <ac:spMkLst>
            <pc:docMk/>
            <pc:sldMk cId="3480971597" sldId="284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19F4BEF3-3C3F-45D8-EEB7-8DD2FE24AADC}" dt="2018-08-24T14:39:05.373" v="81" actId="20577"/>
        <pc:sldMkLst>
          <pc:docMk/>
          <pc:sldMk cId="1799351609" sldId="286"/>
        </pc:sldMkLst>
        <pc:spChg chg="mod">
          <ac:chgData name="Ollanik, Jacob" userId="S::jacob.ollanik@tusd1.org::0cd7b08a-0efe-4f7d-b84e-5edfcd9fb52b" providerId="AD" clId="Web-{19F4BEF3-3C3F-45D8-EEB7-8DD2FE24AADC}" dt="2018-08-24T14:39:05.373" v="81" actId="20577"/>
          <ac:spMkLst>
            <pc:docMk/>
            <pc:sldMk cId="1799351609" sldId="286"/>
            <ac:spMk id="2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19F4BEF3-3C3F-45D8-EEB7-8DD2FE24AADC}" dt="2018-08-24T16:22:52.765" v="148" actId="20577"/>
        <pc:sldMkLst>
          <pc:docMk/>
          <pc:sldMk cId="590244700" sldId="288"/>
        </pc:sldMkLst>
        <pc:spChg chg="mod">
          <ac:chgData name="Ollanik, Jacob" userId="S::jacob.ollanik@tusd1.org::0cd7b08a-0efe-4f7d-b84e-5edfcd9fb52b" providerId="AD" clId="Web-{19F4BEF3-3C3F-45D8-EEB7-8DD2FE24AADC}" dt="2018-08-24T16:22:52.765" v="148" actId="20577"/>
          <ac:spMkLst>
            <pc:docMk/>
            <pc:sldMk cId="590244700" sldId="288"/>
            <ac:spMk id="4" creationId="{00000000-0000-0000-0000-000000000000}"/>
          </ac:spMkLst>
        </pc:spChg>
      </pc:sldChg>
      <pc:sldChg chg="del">
        <pc:chgData name="Ollanik, Jacob" userId="S::jacob.ollanik@tusd1.org::0cd7b08a-0efe-4f7d-b84e-5edfcd9fb52b" providerId="AD" clId="Web-{19F4BEF3-3C3F-45D8-EEB7-8DD2FE24AADC}" dt="2018-08-24T14:38:32.167" v="68"/>
        <pc:sldMkLst>
          <pc:docMk/>
          <pc:sldMk cId="1382897093" sldId="289"/>
        </pc:sldMkLst>
      </pc:sldChg>
      <pc:sldChg chg="addSp delSp modSp">
        <pc:chgData name="Ollanik, Jacob" userId="S::jacob.ollanik@tusd1.org::0cd7b08a-0efe-4f7d-b84e-5edfcd9fb52b" providerId="AD" clId="Web-{19F4BEF3-3C3F-45D8-EEB7-8DD2FE24AADC}" dt="2018-08-24T14:38:18.636" v="67" actId="14100"/>
        <pc:sldMkLst>
          <pc:docMk/>
          <pc:sldMk cId="3917487372" sldId="291"/>
        </pc:sldMkLst>
        <pc:spChg chg="mod">
          <ac:chgData name="Ollanik, Jacob" userId="S::jacob.ollanik@tusd1.org::0cd7b08a-0efe-4f7d-b84e-5edfcd9fb52b" providerId="AD" clId="Web-{19F4BEF3-3C3F-45D8-EEB7-8DD2FE24AADC}" dt="2018-08-24T14:38:08.589" v="65" actId="20577"/>
          <ac:spMkLst>
            <pc:docMk/>
            <pc:sldMk cId="3917487372" sldId="291"/>
            <ac:spMk id="2" creationId="{00000000-0000-0000-0000-000000000000}"/>
          </ac:spMkLst>
        </pc:spChg>
        <pc:picChg chg="del">
          <ac:chgData name="Ollanik, Jacob" userId="S::jacob.ollanik@tusd1.org::0cd7b08a-0efe-4f7d-b84e-5edfcd9fb52b" providerId="AD" clId="Web-{19F4BEF3-3C3F-45D8-EEB7-8DD2FE24AADC}" dt="2018-08-24T14:37:28.839" v="58"/>
          <ac:picMkLst>
            <pc:docMk/>
            <pc:sldMk cId="3917487372" sldId="291"/>
            <ac:picMk id="3" creationId="{00000000-0000-0000-0000-000000000000}"/>
          </ac:picMkLst>
        </pc:picChg>
        <pc:picChg chg="add mod">
          <ac:chgData name="Ollanik, Jacob" userId="S::jacob.ollanik@tusd1.org::0cd7b08a-0efe-4f7d-b84e-5edfcd9fb52b" providerId="AD" clId="Web-{19F4BEF3-3C3F-45D8-EEB7-8DD2FE24AADC}" dt="2018-08-24T14:38:18.636" v="67" actId="14100"/>
          <ac:picMkLst>
            <pc:docMk/>
            <pc:sldMk cId="3917487372" sldId="291"/>
            <ac:picMk id="4" creationId="{8888FA29-D8DD-4981-9A59-B829470FD679}"/>
          </ac:picMkLst>
        </pc:picChg>
      </pc:sldChg>
      <pc:sldChg chg="modSp">
        <pc:chgData name="Ollanik, Jacob" userId="S::jacob.ollanik@tusd1.org::0cd7b08a-0efe-4f7d-b84e-5edfcd9fb52b" providerId="AD" clId="Web-{19F4BEF3-3C3F-45D8-EEB7-8DD2FE24AADC}" dt="2018-08-24T14:29:07.515" v="32" actId="20577"/>
        <pc:sldMkLst>
          <pc:docMk/>
          <pc:sldMk cId="3263409674" sldId="294"/>
        </pc:sldMkLst>
        <pc:spChg chg="mod">
          <ac:chgData name="Ollanik, Jacob" userId="S::jacob.ollanik@tusd1.org::0cd7b08a-0efe-4f7d-b84e-5edfcd9fb52b" providerId="AD" clId="Web-{19F4BEF3-3C3F-45D8-EEB7-8DD2FE24AADC}" dt="2018-08-24T14:29:07.515" v="32" actId="20577"/>
          <ac:spMkLst>
            <pc:docMk/>
            <pc:sldMk cId="3263409674" sldId="294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19F4BEF3-3C3F-45D8-EEB7-8DD2FE24AADC}" dt="2018-08-24T16:35:19.362" v="152" actId="20577"/>
        <pc:sldMkLst>
          <pc:docMk/>
          <pc:sldMk cId="3139214565" sldId="295"/>
        </pc:sldMkLst>
        <pc:spChg chg="mod">
          <ac:chgData name="Ollanik, Jacob" userId="S::jacob.ollanik@tusd1.org::0cd7b08a-0efe-4f7d-b84e-5edfcd9fb52b" providerId="AD" clId="Web-{19F4BEF3-3C3F-45D8-EEB7-8DD2FE24AADC}" dt="2018-08-24T16:35:19.362" v="152" actId="20577"/>
          <ac:spMkLst>
            <pc:docMk/>
            <pc:sldMk cId="3139214565" sldId="295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19F4BEF3-3C3F-45D8-EEB7-8DD2FE24AADC}" dt="2018-08-24T14:41:35.928" v="93" actId="20577"/>
        <pc:sldMkLst>
          <pc:docMk/>
          <pc:sldMk cId="1615542280" sldId="302"/>
        </pc:sldMkLst>
        <pc:spChg chg="mod">
          <ac:chgData name="Ollanik, Jacob" userId="S::jacob.ollanik@tusd1.org::0cd7b08a-0efe-4f7d-b84e-5edfcd9fb52b" providerId="AD" clId="Web-{19F4BEF3-3C3F-45D8-EEB7-8DD2FE24AADC}" dt="2018-08-24T14:41:35.928" v="93" actId="20577"/>
          <ac:spMkLst>
            <pc:docMk/>
            <pc:sldMk cId="1615542280" sldId="302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19F4BEF3-3C3F-45D8-EEB7-8DD2FE24AADC}" dt="2018-08-24T15:45:30.063" v="129" actId="20577"/>
        <pc:sldMkLst>
          <pc:docMk/>
          <pc:sldMk cId="3371271135" sldId="304"/>
        </pc:sldMkLst>
        <pc:spChg chg="mod">
          <ac:chgData name="Ollanik, Jacob" userId="S::jacob.ollanik@tusd1.org::0cd7b08a-0efe-4f7d-b84e-5edfcd9fb52b" providerId="AD" clId="Web-{19F4BEF3-3C3F-45D8-EEB7-8DD2FE24AADC}" dt="2018-08-24T14:31:24.415" v="44" actId="1076"/>
          <ac:spMkLst>
            <pc:docMk/>
            <pc:sldMk cId="3371271135" sldId="304"/>
            <ac:spMk id="16" creationId="{00000000-0000-0000-0000-000000000000}"/>
          </ac:spMkLst>
        </pc:spChg>
        <pc:spChg chg="mod">
          <ac:chgData name="Ollanik, Jacob" userId="S::jacob.ollanik@tusd1.org::0cd7b08a-0efe-4f7d-b84e-5edfcd9fb52b" providerId="AD" clId="Web-{19F4BEF3-3C3F-45D8-EEB7-8DD2FE24AADC}" dt="2018-08-24T14:31:28.821" v="45" actId="1076"/>
          <ac:spMkLst>
            <pc:docMk/>
            <pc:sldMk cId="3371271135" sldId="304"/>
            <ac:spMk id="19" creationId="{00000000-0000-0000-0000-000000000000}"/>
          </ac:spMkLst>
        </pc:spChg>
        <pc:spChg chg="mod">
          <ac:chgData name="Ollanik, Jacob" userId="S::jacob.ollanik@tusd1.org::0cd7b08a-0efe-4f7d-b84e-5edfcd9fb52b" providerId="AD" clId="Web-{19F4BEF3-3C3F-45D8-EEB7-8DD2FE24AADC}" dt="2018-08-24T15:45:24.798" v="120" actId="20577"/>
          <ac:spMkLst>
            <pc:docMk/>
            <pc:sldMk cId="3371271135" sldId="304"/>
            <ac:spMk id="20" creationId="{00000000-0000-0000-0000-000000000000}"/>
          </ac:spMkLst>
        </pc:spChg>
        <pc:spChg chg="mod">
          <ac:chgData name="Ollanik, Jacob" userId="S::jacob.ollanik@tusd1.org::0cd7b08a-0efe-4f7d-b84e-5edfcd9fb52b" providerId="AD" clId="Web-{19F4BEF3-3C3F-45D8-EEB7-8DD2FE24AADC}" dt="2018-08-24T14:32:10.837" v="48" actId="1076"/>
          <ac:spMkLst>
            <pc:docMk/>
            <pc:sldMk cId="3371271135" sldId="304"/>
            <ac:spMk id="24" creationId="{00000000-0000-0000-0000-000000000000}"/>
          </ac:spMkLst>
        </pc:spChg>
        <pc:spChg chg="mod">
          <ac:chgData name="Ollanik, Jacob" userId="S::jacob.ollanik@tusd1.org::0cd7b08a-0efe-4f7d-b84e-5edfcd9fb52b" providerId="AD" clId="Web-{19F4BEF3-3C3F-45D8-EEB7-8DD2FE24AADC}" dt="2018-08-24T14:32:22.118" v="51" actId="1076"/>
          <ac:spMkLst>
            <pc:docMk/>
            <pc:sldMk cId="3371271135" sldId="304"/>
            <ac:spMk id="25" creationId="{00000000-0000-0000-0000-000000000000}"/>
          </ac:spMkLst>
        </pc:spChg>
        <pc:spChg chg="mod">
          <ac:chgData name="Ollanik, Jacob" userId="S::jacob.ollanik@tusd1.org::0cd7b08a-0efe-4f7d-b84e-5edfcd9fb52b" providerId="AD" clId="Web-{19F4BEF3-3C3F-45D8-EEB7-8DD2FE24AADC}" dt="2018-08-24T14:32:24.853" v="52" actId="1076"/>
          <ac:spMkLst>
            <pc:docMk/>
            <pc:sldMk cId="3371271135" sldId="304"/>
            <ac:spMk id="26" creationId="{00000000-0000-0000-0000-000000000000}"/>
          </ac:spMkLst>
        </pc:spChg>
        <pc:spChg chg="mod">
          <ac:chgData name="Ollanik, Jacob" userId="S::jacob.ollanik@tusd1.org::0cd7b08a-0efe-4f7d-b84e-5edfcd9fb52b" providerId="AD" clId="Web-{19F4BEF3-3C3F-45D8-EEB7-8DD2FE24AADC}" dt="2018-08-24T14:32:46.790" v="57" actId="1076"/>
          <ac:spMkLst>
            <pc:docMk/>
            <pc:sldMk cId="3371271135" sldId="304"/>
            <ac:spMk id="27" creationId="{00000000-0000-0000-0000-000000000000}"/>
          </ac:spMkLst>
        </pc:spChg>
        <pc:spChg chg="mod">
          <ac:chgData name="Ollanik, Jacob" userId="S::jacob.ollanik@tusd1.org::0cd7b08a-0efe-4f7d-b84e-5edfcd9fb52b" providerId="AD" clId="Web-{19F4BEF3-3C3F-45D8-EEB7-8DD2FE24AADC}" dt="2018-08-24T14:32:13.743" v="49" actId="1076"/>
          <ac:spMkLst>
            <pc:docMk/>
            <pc:sldMk cId="3371271135" sldId="304"/>
            <ac:spMk id="28" creationId="{00000000-0000-0000-0000-000000000000}"/>
          </ac:spMkLst>
        </pc:spChg>
        <pc:spChg chg="mod">
          <ac:chgData name="Ollanik, Jacob" userId="S::jacob.ollanik@tusd1.org::0cd7b08a-0efe-4f7d-b84e-5edfcd9fb52b" providerId="AD" clId="Web-{19F4BEF3-3C3F-45D8-EEB7-8DD2FE24AADC}" dt="2018-08-24T14:32:41.353" v="56" actId="1076"/>
          <ac:spMkLst>
            <pc:docMk/>
            <pc:sldMk cId="3371271135" sldId="304"/>
            <ac:spMk id="29" creationId="{00000000-0000-0000-0000-000000000000}"/>
          </ac:spMkLst>
        </pc:spChg>
        <pc:spChg chg="mod">
          <ac:chgData name="Ollanik, Jacob" userId="S::jacob.ollanik@tusd1.org::0cd7b08a-0efe-4f7d-b84e-5edfcd9fb52b" providerId="AD" clId="Web-{19F4BEF3-3C3F-45D8-EEB7-8DD2FE24AADC}" dt="2018-08-24T15:45:27.860" v="124" actId="20577"/>
          <ac:spMkLst>
            <pc:docMk/>
            <pc:sldMk cId="3371271135" sldId="304"/>
            <ac:spMk id="32" creationId="{00000000-0000-0000-0000-000000000000}"/>
          </ac:spMkLst>
        </pc:spChg>
        <pc:spChg chg="mod">
          <ac:chgData name="Ollanik, Jacob" userId="S::jacob.ollanik@tusd1.org::0cd7b08a-0efe-4f7d-b84e-5edfcd9fb52b" providerId="AD" clId="Web-{19F4BEF3-3C3F-45D8-EEB7-8DD2FE24AADC}" dt="2018-08-24T15:45:30.063" v="129" actId="20577"/>
          <ac:spMkLst>
            <pc:docMk/>
            <pc:sldMk cId="3371271135" sldId="304"/>
            <ac:spMk id="33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6A19C4CD-4D2B-00EA-979D-CF4F8E72D956}"/>
    <pc:docChg chg="modSld">
      <pc:chgData name="Ollanik, Jacob" userId="S::jacob.ollanik@tusd1.org::0cd7b08a-0efe-4f7d-b84e-5edfcd9fb52b" providerId="AD" clId="Web-{6A19C4CD-4D2B-00EA-979D-CF4F8E72D956}" dt="2018-08-23T15:17:00.916" v="32" actId="1076"/>
      <pc:docMkLst>
        <pc:docMk/>
      </pc:docMkLst>
      <pc:sldChg chg="modSp">
        <pc:chgData name="Ollanik, Jacob" userId="S::jacob.ollanik@tusd1.org::0cd7b08a-0efe-4f7d-b84e-5edfcd9fb52b" providerId="AD" clId="Web-{6A19C4CD-4D2B-00EA-979D-CF4F8E72D956}" dt="2018-08-23T14:59:28.614" v="16" actId="1076"/>
        <pc:sldMkLst>
          <pc:docMk/>
          <pc:sldMk cId="1417119905" sldId="258"/>
        </pc:sldMkLst>
        <pc:spChg chg="mod">
          <ac:chgData name="Ollanik, Jacob" userId="S::jacob.ollanik@tusd1.org::0cd7b08a-0efe-4f7d-b84e-5edfcd9fb52b" providerId="AD" clId="Web-{6A19C4CD-4D2B-00EA-979D-CF4F8E72D956}" dt="2018-08-23T14:59:25.474" v="14" actId="20577"/>
          <ac:spMkLst>
            <pc:docMk/>
            <pc:sldMk cId="1417119905" sldId="258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6A19C4CD-4D2B-00EA-979D-CF4F8E72D956}" dt="2018-08-23T14:59:28.614" v="16" actId="1076"/>
          <ac:spMkLst>
            <pc:docMk/>
            <pc:sldMk cId="1417119905" sldId="258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6A19C4CD-4D2B-00EA-979D-CF4F8E72D956}" dt="2018-08-23T15:16:16.104" v="21" actId="14100"/>
        <pc:sldMkLst>
          <pc:docMk/>
          <pc:sldMk cId="4171397074" sldId="267"/>
        </pc:sldMkLst>
        <pc:spChg chg="mod">
          <ac:chgData name="Ollanik, Jacob" userId="S::jacob.ollanik@tusd1.org::0cd7b08a-0efe-4f7d-b84e-5edfcd9fb52b" providerId="AD" clId="Web-{6A19C4CD-4D2B-00EA-979D-CF4F8E72D956}" dt="2018-08-23T15:16:12.791" v="19" actId="1076"/>
          <ac:spMkLst>
            <pc:docMk/>
            <pc:sldMk cId="4171397074" sldId="267"/>
            <ac:spMk id="2" creationId="{00000000-0000-0000-0000-000000000000}"/>
          </ac:spMkLst>
        </pc:spChg>
        <pc:picChg chg="mod">
          <ac:chgData name="Ollanik, Jacob" userId="S::jacob.ollanik@tusd1.org::0cd7b08a-0efe-4f7d-b84e-5edfcd9fb52b" providerId="AD" clId="Web-{6A19C4CD-4D2B-00EA-979D-CF4F8E72D956}" dt="2018-08-23T15:16:16.104" v="21" actId="14100"/>
          <ac:picMkLst>
            <pc:docMk/>
            <pc:sldMk cId="4171397074" sldId="267"/>
            <ac:picMk id="4" creationId="{00000000-0000-0000-0000-000000000000}"/>
          </ac:picMkLst>
        </pc:picChg>
      </pc:sldChg>
      <pc:sldChg chg="modSp">
        <pc:chgData name="Ollanik, Jacob" userId="S::jacob.ollanik@tusd1.org::0cd7b08a-0efe-4f7d-b84e-5edfcd9fb52b" providerId="AD" clId="Web-{6A19C4CD-4D2B-00EA-979D-CF4F8E72D956}" dt="2018-08-23T15:16:36.057" v="25" actId="1076"/>
        <pc:sldMkLst>
          <pc:docMk/>
          <pc:sldMk cId="708181175" sldId="268"/>
        </pc:sldMkLst>
        <pc:spChg chg="mod">
          <ac:chgData name="Ollanik, Jacob" userId="S::jacob.ollanik@tusd1.org::0cd7b08a-0efe-4f7d-b84e-5edfcd9fb52b" providerId="AD" clId="Web-{6A19C4CD-4D2B-00EA-979D-CF4F8E72D956}" dt="2018-08-23T15:16:23.448" v="22" actId="1076"/>
          <ac:spMkLst>
            <pc:docMk/>
            <pc:sldMk cId="708181175" sldId="268"/>
            <ac:spMk id="2" creationId="{00000000-0000-0000-0000-000000000000}"/>
          </ac:spMkLst>
        </pc:spChg>
        <pc:picChg chg="mod">
          <ac:chgData name="Ollanik, Jacob" userId="S::jacob.ollanik@tusd1.org::0cd7b08a-0efe-4f7d-b84e-5edfcd9fb52b" providerId="AD" clId="Web-{6A19C4CD-4D2B-00EA-979D-CF4F8E72D956}" dt="2018-08-23T15:16:36.057" v="25" actId="1076"/>
          <ac:picMkLst>
            <pc:docMk/>
            <pc:sldMk cId="708181175" sldId="268"/>
            <ac:picMk id="4" creationId="{00000000-0000-0000-0000-000000000000}"/>
          </ac:picMkLst>
        </pc:picChg>
      </pc:sldChg>
      <pc:sldChg chg="modSp">
        <pc:chgData name="Ollanik, Jacob" userId="S::jacob.ollanik@tusd1.org::0cd7b08a-0efe-4f7d-b84e-5edfcd9fb52b" providerId="AD" clId="Web-{6A19C4CD-4D2B-00EA-979D-CF4F8E72D956}" dt="2018-08-23T15:16:48.809" v="29" actId="1076"/>
        <pc:sldMkLst>
          <pc:docMk/>
          <pc:sldMk cId="1079933519" sldId="269"/>
        </pc:sldMkLst>
        <pc:spChg chg="mod">
          <ac:chgData name="Ollanik, Jacob" userId="S::jacob.ollanik@tusd1.org::0cd7b08a-0efe-4f7d-b84e-5edfcd9fb52b" providerId="AD" clId="Web-{6A19C4CD-4D2B-00EA-979D-CF4F8E72D956}" dt="2018-08-23T15:16:43.135" v="27" actId="1076"/>
          <ac:spMkLst>
            <pc:docMk/>
            <pc:sldMk cId="1079933519" sldId="269"/>
            <ac:spMk id="2" creationId="{00000000-0000-0000-0000-000000000000}"/>
          </ac:spMkLst>
        </pc:spChg>
        <pc:picChg chg="mod">
          <ac:chgData name="Ollanik, Jacob" userId="S::jacob.ollanik@tusd1.org::0cd7b08a-0efe-4f7d-b84e-5edfcd9fb52b" providerId="AD" clId="Web-{6A19C4CD-4D2B-00EA-979D-CF4F8E72D956}" dt="2018-08-23T15:16:48.809" v="29" actId="1076"/>
          <ac:picMkLst>
            <pc:docMk/>
            <pc:sldMk cId="1079933519" sldId="269"/>
            <ac:picMk id="4" creationId="{00000000-0000-0000-0000-000000000000}"/>
          </ac:picMkLst>
        </pc:picChg>
      </pc:sldChg>
      <pc:sldChg chg="modSp">
        <pc:chgData name="Ollanik, Jacob" userId="S::jacob.ollanik@tusd1.org::0cd7b08a-0efe-4f7d-b84e-5edfcd9fb52b" providerId="AD" clId="Web-{6A19C4CD-4D2B-00EA-979D-CF4F8E72D956}" dt="2018-08-23T15:17:00.916" v="32" actId="1076"/>
        <pc:sldMkLst>
          <pc:docMk/>
          <pc:sldMk cId="946478" sldId="270"/>
        </pc:sldMkLst>
        <pc:spChg chg="mod">
          <ac:chgData name="Ollanik, Jacob" userId="S::jacob.ollanik@tusd1.org::0cd7b08a-0efe-4f7d-b84e-5edfcd9fb52b" providerId="AD" clId="Web-{6A19C4CD-4D2B-00EA-979D-CF4F8E72D956}" dt="2018-08-23T15:16:58.901" v="31" actId="1076"/>
          <ac:spMkLst>
            <pc:docMk/>
            <pc:sldMk cId="946478" sldId="270"/>
            <ac:spMk id="2" creationId="{00000000-0000-0000-0000-000000000000}"/>
          </ac:spMkLst>
        </pc:spChg>
        <pc:picChg chg="mod">
          <ac:chgData name="Ollanik, Jacob" userId="S::jacob.ollanik@tusd1.org::0cd7b08a-0efe-4f7d-b84e-5edfcd9fb52b" providerId="AD" clId="Web-{6A19C4CD-4D2B-00EA-979D-CF4F8E72D956}" dt="2018-08-23T15:17:00.916" v="32" actId="1076"/>
          <ac:picMkLst>
            <pc:docMk/>
            <pc:sldMk cId="946478" sldId="270"/>
            <ac:picMk id="4" creationId="{00000000-0000-0000-0000-000000000000}"/>
          </ac:picMkLst>
        </pc:picChg>
      </pc:sldChg>
    </pc:docChg>
  </pc:docChgLst>
  <pc:docChgLst>
    <pc:chgData name="Ollanik, Jacob" userId="S::jacob.ollanik@tusd1.org::0cd7b08a-0efe-4f7d-b84e-5edfcd9fb52b" providerId="AD" clId="Web-{960A0905-716C-C014-9361-447ABDCD79FC}"/>
    <pc:docChg chg="delSld modSld sldOrd">
      <pc:chgData name="Ollanik, Jacob" userId="S::jacob.ollanik@tusd1.org::0cd7b08a-0efe-4f7d-b84e-5edfcd9fb52b" providerId="AD" clId="Web-{960A0905-716C-C014-9361-447ABDCD79FC}" dt="2018-08-27T17:45:43.104" v="104"/>
      <pc:docMkLst>
        <pc:docMk/>
      </pc:docMkLst>
      <pc:sldChg chg="modSp">
        <pc:chgData name="Ollanik, Jacob" userId="S::jacob.ollanik@tusd1.org::0cd7b08a-0efe-4f7d-b84e-5edfcd9fb52b" providerId="AD" clId="Web-{960A0905-716C-C014-9361-447ABDCD79FC}" dt="2018-08-27T15:57:50.420" v="101" actId="20577"/>
        <pc:sldMkLst>
          <pc:docMk/>
          <pc:sldMk cId="887626573" sldId="307"/>
        </pc:sldMkLst>
        <pc:spChg chg="mod">
          <ac:chgData name="Ollanik, Jacob" userId="S::jacob.ollanik@tusd1.org::0cd7b08a-0efe-4f7d-b84e-5edfcd9fb52b" providerId="AD" clId="Web-{960A0905-716C-C014-9361-447ABDCD79FC}" dt="2018-08-27T15:57:50.420" v="101" actId="20577"/>
          <ac:spMkLst>
            <pc:docMk/>
            <pc:sldMk cId="887626573" sldId="307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960A0905-716C-C014-9361-447ABDCD79FC}" dt="2018-08-27T15:57:32.436" v="86" actId="14100"/>
          <ac:spMkLst>
            <pc:docMk/>
            <pc:sldMk cId="887626573" sldId="307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960A0905-716C-C014-9361-447ABDCD79FC}" dt="2018-08-27T14:55:34.538" v="21" actId="20577"/>
        <pc:sldMkLst>
          <pc:docMk/>
          <pc:sldMk cId="2906759406" sldId="310"/>
        </pc:sldMkLst>
        <pc:spChg chg="mod">
          <ac:chgData name="Ollanik, Jacob" userId="S::jacob.ollanik@tusd1.org::0cd7b08a-0efe-4f7d-b84e-5edfcd9fb52b" providerId="AD" clId="Web-{960A0905-716C-C014-9361-447ABDCD79FC}" dt="2018-08-27T14:55:34.538" v="21" actId="20577"/>
          <ac:spMkLst>
            <pc:docMk/>
            <pc:sldMk cId="2906759406" sldId="310"/>
            <ac:spMk id="2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960A0905-716C-C014-9361-447ABDCD79FC}" dt="2018-08-27T14:13:47.825" v="4" actId="20577"/>
        <pc:sldMkLst>
          <pc:docMk/>
          <pc:sldMk cId="978212135" sldId="314"/>
        </pc:sldMkLst>
        <pc:spChg chg="mod">
          <ac:chgData name="Ollanik, Jacob" userId="S::jacob.ollanik@tusd1.org::0cd7b08a-0efe-4f7d-b84e-5edfcd9fb52b" providerId="AD" clId="Web-{960A0905-716C-C014-9361-447ABDCD79FC}" dt="2018-08-27T14:13:47.825" v="4" actId="20577"/>
          <ac:spMkLst>
            <pc:docMk/>
            <pc:sldMk cId="978212135" sldId="314"/>
            <ac:spMk id="3" creationId="{00000000-0000-0000-0000-000000000000}"/>
          </ac:spMkLst>
        </pc:spChg>
      </pc:sldChg>
      <pc:sldChg chg="addSp delSp modSp">
        <pc:chgData name="Ollanik, Jacob" userId="S::jacob.ollanik@tusd1.org::0cd7b08a-0efe-4f7d-b84e-5edfcd9fb52b" providerId="AD" clId="Web-{960A0905-716C-C014-9361-447ABDCD79FC}" dt="2018-08-27T14:16:16.731" v="14" actId="14100"/>
        <pc:sldMkLst>
          <pc:docMk/>
          <pc:sldMk cId="1745627095" sldId="315"/>
        </pc:sldMkLst>
        <pc:spChg chg="mod">
          <ac:chgData name="Ollanik, Jacob" userId="S::jacob.ollanik@tusd1.org::0cd7b08a-0efe-4f7d-b84e-5edfcd9fb52b" providerId="AD" clId="Web-{960A0905-716C-C014-9361-447ABDCD79FC}" dt="2018-08-27T14:16:04.465" v="12" actId="1076"/>
          <ac:spMkLst>
            <pc:docMk/>
            <pc:sldMk cId="1745627095" sldId="315"/>
            <ac:spMk id="4" creationId="{00000000-0000-0000-0000-000000000000}"/>
          </ac:spMkLst>
        </pc:spChg>
        <pc:picChg chg="add mod">
          <ac:chgData name="Ollanik, Jacob" userId="S::jacob.ollanik@tusd1.org::0cd7b08a-0efe-4f7d-b84e-5edfcd9fb52b" providerId="AD" clId="Web-{960A0905-716C-C014-9361-447ABDCD79FC}" dt="2018-08-27T14:16:16.731" v="14" actId="14100"/>
          <ac:picMkLst>
            <pc:docMk/>
            <pc:sldMk cId="1745627095" sldId="315"/>
            <ac:picMk id="2" creationId="{AE21D1EF-CB30-44B8-AEF4-48A52A4DD3F1}"/>
          </ac:picMkLst>
        </pc:picChg>
        <pc:picChg chg="del">
          <ac:chgData name="Ollanik, Jacob" userId="S::jacob.ollanik@tusd1.org::0cd7b08a-0efe-4f7d-b84e-5edfcd9fb52b" providerId="AD" clId="Web-{960A0905-716C-C014-9361-447ABDCD79FC}" dt="2018-08-27T14:15:20.887" v="6"/>
          <ac:picMkLst>
            <pc:docMk/>
            <pc:sldMk cId="1745627095" sldId="315"/>
            <ac:picMk id="2050" creationId="{00000000-0000-0000-0000-000000000000}"/>
          </ac:picMkLst>
        </pc:picChg>
      </pc:sldChg>
      <pc:sldChg chg="ord">
        <pc:chgData name="Ollanik, Jacob" userId="S::jacob.ollanik@tusd1.org::0cd7b08a-0efe-4f7d-b84e-5edfcd9fb52b" providerId="AD" clId="Web-{960A0905-716C-C014-9361-447ABDCD79FC}" dt="2018-08-27T17:45:43.104" v="104"/>
        <pc:sldMkLst>
          <pc:docMk/>
          <pc:sldMk cId="2843176379" sldId="330"/>
        </pc:sldMkLst>
      </pc:sldChg>
      <pc:sldChg chg="del">
        <pc:chgData name="Ollanik, Jacob" userId="S::jacob.ollanik@tusd1.org::0cd7b08a-0efe-4f7d-b84e-5edfcd9fb52b" providerId="AD" clId="Web-{960A0905-716C-C014-9361-447ABDCD79FC}" dt="2018-08-27T14:57:17.601" v="27"/>
        <pc:sldMkLst>
          <pc:docMk/>
          <pc:sldMk cId="1817156302" sldId="332"/>
        </pc:sldMkLst>
      </pc:sldChg>
      <pc:sldChg chg="ord">
        <pc:chgData name="Ollanik, Jacob" userId="S::jacob.ollanik@tusd1.org::0cd7b08a-0efe-4f7d-b84e-5edfcd9fb52b" providerId="AD" clId="Web-{960A0905-716C-C014-9361-447ABDCD79FC}" dt="2018-08-27T14:59:58.382" v="32"/>
        <pc:sldMkLst>
          <pc:docMk/>
          <pc:sldMk cId="2747164434" sldId="333"/>
        </pc:sldMkLst>
      </pc:sldChg>
      <pc:sldChg chg="del">
        <pc:chgData name="Ollanik, Jacob" userId="S::jacob.ollanik@tusd1.org::0cd7b08a-0efe-4f7d-b84e-5edfcd9fb52b" providerId="AD" clId="Web-{960A0905-716C-C014-9361-447ABDCD79FC}" dt="2018-08-27T14:57:07.101" v="24"/>
        <pc:sldMkLst>
          <pc:docMk/>
          <pc:sldMk cId="3116019053" sldId="334"/>
        </pc:sldMkLst>
      </pc:sldChg>
      <pc:sldChg chg="del">
        <pc:chgData name="Ollanik, Jacob" userId="S::jacob.ollanik@tusd1.org::0cd7b08a-0efe-4f7d-b84e-5edfcd9fb52b" providerId="AD" clId="Web-{960A0905-716C-C014-9361-447ABDCD79FC}" dt="2018-08-27T14:57:10.194" v="25"/>
        <pc:sldMkLst>
          <pc:docMk/>
          <pc:sldMk cId="1372156768" sldId="335"/>
        </pc:sldMkLst>
      </pc:sldChg>
      <pc:sldChg chg="del">
        <pc:chgData name="Ollanik, Jacob" userId="S::jacob.ollanik@tusd1.org::0cd7b08a-0efe-4f7d-b84e-5edfcd9fb52b" providerId="AD" clId="Web-{960A0905-716C-C014-9361-447ABDCD79FC}" dt="2018-08-27T14:57:12.366" v="26"/>
        <pc:sldMkLst>
          <pc:docMk/>
          <pc:sldMk cId="2373964137" sldId="336"/>
        </pc:sldMkLst>
      </pc:sldChg>
      <pc:sldChg chg="modSp">
        <pc:chgData name="Ollanik, Jacob" userId="S::jacob.ollanik@tusd1.org::0cd7b08a-0efe-4f7d-b84e-5edfcd9fb52b" providerId="AD" clId="Web-{960A0905-716C-C014-9361-447ABDCD79FC}" dt="2018-08-27T15:03:30.881" v="61" actId="20577"/>
        <pc:sldMkLst>
          <pc:docMk/>
          <pc:sldMk cId="1117364417" sldId="340"/>
        </pc:sldMkLst>
        <pc:spChg chg="mod">
          <ac:chgData name="Ollanik, Jacob" userId="S::jacob.ollanik@tusd1.org::0cd7b08a-0efe-4f7d-b84e-5edfcd9fb52b" providerId="AD" clId="Web-{960A0905-716C-C014-9361-447ABDCD79FC}" dt="2018-08-27T15:03:30.881" v="61" actId="20577"/>
          <ac:spMkLst>
            <pc:docMk/>
            <pc:sldMk cId="1117364417" sldId="340"/>
            <ac:spMk id="3" creationId="{00000000-0000-0000-0000-000000000000}"/>
          </ac:spMkLst>
        </pc:spChg>
      </pc:sldChg>
      <pc:sldChg chg="addSp delSp modSp ord">
        <pc:chgData name="Ollanik, Jacob" userId="S::jacob.ollanik@tusd1.org::0cd7b08a-0efe-4f7d-b84e-5edfcd9fb52b" providerId="AD" clId="Web-{960A0905-716C-C014-9361-447ABDCD79FC}" dt="2018-08-27T16:36:56.527" v="103"/>
        <pc:sldMkLst>
          <pc:docMk/>
          <pc:sldMk cId="2817897944" sldId="345"/>
        </pc:sldMkLst>
        <pc:spChg chg="mod">
          <ac:chgData name="Ollanik, Jacob" userId="S::jacob.ollanik@tusd1.org::0cd7b08a-0efe-4f7d-b84e-5edfcd9fb52b" providerId="AD" clId="Web-{960A0905-716C-C014-9361-447ABDCD79FC}" dt="2018-08-27T15:15:58.491" v="65" actId="1076"/>
          <ac:spMkLst>
            <pc:docMk/>
            <pc:sldMk cId="2817897944" sldId="345"/>
            <ac:spMk id="2" creationId="{00000000-0000-0000-0000-000000000000}"/>
          </ac:spMkLst>
        </pc:spChg>
        <pc:picChg chg="add mod">
          <ac:chgData name="Ollanik, Jacob" userId="S::jacob.ollanik@tusd1.org::0cd7b08a-0efe-4f7d-b84e-5edfcd9fb52b" providerId="AD" clId="Web-{960A0905-716C-C014-9361-447ABDCD79FC}" dt="2018-08-27T15:17:00.209" v="72" actId="14100"/>
          <ac:picMkLst>
            <pc:docMk/>
            <pc:sldMk cId="2817897944" sldId="345"/>
            <ac:picMk id="3" creationId="{F2604847-02DD-4781-860D-59F98BD595BE}"/>
          </ac:picMkLst>
        </pc:picChg>
        <pc:picChg chg="del">
          <ac:chgData name="Ollanik, Jacob" userId="S::jacob.ollanik@tusd1.org::0cd7b08a-0efe-4f7d-b84e-5edfcd9fb52b" providerId="AD" clId="Web-{960A0905-716C-C014-9361-447ABDCD79FC}" dt="2018-08-27T15:15:51.725" v="63"/>
          <ac:picMkLst>
            <pc:docMk/>
            <pc:sldMk cId="2817897944" sldId="345"/>
            <ac:picMk id="3074" creationId="{00000000-0000-0000-0000-000000000000}"/>
          </ac:picMkLst>
        </pc:picChg>
      </pc:sldChg>
      <pc:sldChg chg="addSp delSp modSp">
        <pc:chgData name="Ollanik, Jacob" userId="S::jacob.ollanik@tusd1.org::0cd7b08a-0efe-4f7d-b84e-5edfcd9fb52b" providerId="AD" clId="Web-{960A0905-716C-C014-9361-447ABDCD79FC}" dt="2018-08-27T15:18:18.788" v="78" actId="14100"/>
        <pc:sldMkLst>
          <pc:docMk/>
          <pc:sldMk cId="2317726669" sldId="355"/>
        </pc:sldMkLst>
        <pc:spChg chg="mod">
          <ac:chgData name="Ollanik, Jacob" userId="S::jacob.ollanik@tusd1.org::0cd7b08a-0efe-4f7d-b84e-5edfcd9fb52b" providerId="AD" clId="Web-{960A0905-716C-C014-9361-447ABDCD79FC}" dt="2018-08-27T15:17:40.788" v="75" actId="1076"/>
          <ac:spMkLst>
            <pc:docMk/>
            <pc:sldMk cId="2317726669" sldId="355"/>
            <ac:spMk id="2" creationId="{00000000-0000-0000-0000-000000000000}"/>
          </ac:spMkLst>
        </pc:spChg>
        <pc:picChg chg="del">
          <ac:chgData name="Ollanik, Jacob" userId="S::jacob.ollanik@tusd1.org::0cd7b08a-0efe-4f7d-b84e-5edfcd9fb52b" providerId="AD" clId="Web-{960A0905-716C-C014-9361-447ABDCD79FC}" dt="2018-08-27T15:17:34.960" v="73"/>
          <ac:picMkLst>
            <pc:docMk/>
            <pc:sldMk cId="2317726669" sldId="355"/>
            <ac:picMk id="3" creationId="{00000000-0000-0000-0000-000000000000}"/>
          </ac:picMkLst>
        </pc:picChg>
        <pc:picChg chg="add mod">
          <ac:chgData name="Ollanik, Jacob" userId="S::jacob.ollanik@tusd1.org::0cd7b08a-0efe-4f7d-b84e-5edfcd9fb52b" providerId="AD" clId="Web-{960A0905-716C-C014-9361-447ABDCD79FC}" dt="2018-08-27T15:18:18.788" v="78" actId="14100"/>
          <ac:picMkLst>
            <pc:docMk/>
            <pc:sldMk cId="2317726669" sldId="355"/>
            <ac:picMk id="4" creationId="{86ECC3CB-66FE-4B52-94CC-746F639A4620}"/>
          </ac:picMkLst>
        </pc:picChg>
      </pc:sldChg>
      <pc:sldChg chg="modSp">
        <pc:chgData name="Ollanik, Jacob" userId="S::jacob.ollanik@tusd1.org::0cd7b08a-0efe-4f7d-b84e-5edfcd9fb52b" providerId="AD" clId="Web-{960A0905-716C-C014-9361-447ABDCD79FC}" dt="2018-08-27T14:58:06.398" v="31" actId="20577"/>
        <pc:sldMkLst>
          <pc:docMk/>
          <pc:sldMk cId="2626518307" sldId="361"/>
        </pc:sldMkLst>
        <pc:spChg chg="mod">
          <ac:chgData name="Ollanik, Jacob" userId="S::jacob.ollanik@tusd1.org::0cd7b08a-0efe-4f7d-b84e-5edfcd9fb52b" providerId="AD" clId="Web-{960A0905-716C-C014-9361-447ABDCD79FC}" dt="2018-08-27T14:58:06.398" v="31" actId="20577"/>
          <ac:spMkLst>
            <pc:docMk/>
            <pc:sldMk cId="2626518307" sldId="361"/>
            <ac:spMk id="3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97AA6A24-1AE9-3F70-5944-E5B68CAE16B6}"/>
    <pc:docChg chg="modSld">
      <pc:chgData name="Ollanik, Jacob" userId="S::jacob.ollanik@tusd1.org::0cd7b08a-0efe-4f7d-b84e-5edfcd9fb52b" providerId="AD" clId="Web-{97AA6A24-1AE9-3F70-5944-E5B68CAE16B6}" dt="2018-08-31T18:16:04.580" v="140" actId="1076"/>
      <pc:docMkLst>
        <pc:docMk/>
      </pc:docMkLst>
      <pc:sldChg chg="modSp">
        <pc:chgData name="Ollanik, Jacob" userId="S::jacob.ollanik@tusd1.org::0cd7b08a-0efe-4f7d-b84e-5edfcd9fb52b" providerId="AD" clId="Web-{97AA6A24-1AE9-3F70-5944-E5B68CAE16B6}" dt="2018-08-31T16:09:36.709" v="81" actId="20577"/>
        <pc:sldMkLst>
          <pc:docMk/>
          <pc:sldMk cId="2747164434" sldId="333"/>
        </pc:sldMkLst>
        <pc:spChg chg="mod">
          <ac:chgData name="Ollanik, Jacob" userId="S::jacob.ollanik@tusd1.org::0cd7b08a-0efe-4f7d-b84e-5edfcd9fb52b" providerId="AD" clId="Web-{97AA6A24-1AE9-3F70-5944-E5B68CAE16B6}" dt="2018-08-31T16:09:36.709" v="81" actId="20577"/>
          <ac:spMkLst>
            <pc:docMk/>
            <pc:sldMk cId="2747164434" sldId="333"/>
            <ac:spMk id="2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97AA6A24-1AE9-3F70-5944-E5B68CAE16B6}" dt="2018-08-31T18:16:04.580" v="140" actId="1076"/>
        <pc:sldMkLst>
          <pc:docMk/>
          <pc:sldMk cId="3711199743" sldId="363"/>
        </pc:sldMkLst>
        <pc:spChg chg="mod">
          <ac:chgData name="Ollanik, Jacob" userId="S::jacob.ollanik@tusd1.org::0cd7b08a-0efe-4f7d-b84e-5edfcd9fb52b" providerId="AD" clId="Web-{97AA6A24-1AE9-3F70-5944-E5B68CAE16B6}" dt="2018-08-31T18:16:04.580" v="140" actId="1076"/>
          <ac:spMkLst>
            <pc:docMk/>
            <pc:sldMk cId="3711199743" sldId="363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97AA6A24-1AE9-3F70-5944-E5B68CAE16B6}" dt="2018-08-31T18:16:02.095" v="139" actId="1076"/>
          <ac:spMkLst>
            <pc:docMk/>
            <pc:sldMk cId="3711199743" sldId="363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97AA6A24-1AE9-3F70-5944-E5B68CAE16B6}" dt="2018-08-31T18:14:44.939" v="136" actId="20577"/>
        <pc:sldMkLst>
          <pc:docMk/>
          <pc:sldMk cId="3049198181" sldId="364"/>
        </pc:sldMkLst>
        <pc:spChg chg="mod">
          <ac:chgData name="Ollanik, Jacob" userId="S::jacob.ollanik@tusd1.org::0cd7b08a-0efe-4f7d-b84e-5edfcd9fb52b" providerId="AD" clId="Web-{97AA6A24-1AE9-3F70-5944-E5B68CAE16B6}" dt="2018-08-31T18:14:44.939" v="136" actId="20577"/>
          <ac:spMkLst>
            <pc:docMk/>
            <pc:sldMk cId="3049198181" sldId="364"/>
            <ac:spMk id="3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36EF07CB-4C76-C048-9143-0446F4B76086}"/>
    <pc:docChg chg="addSld delSld">
      <pc:chgData name="Ollanik, Jacob" userId="S::jacob.ollanik@tusd1.org::0cd7b08a-0efe-4f7d-b84e-5edfcd9fb52b" providerId="AD" clId="Web-{36EF07CB-4C76-C048-9143-0446F4B76086}" dt="2018-08-28T17:51:17.171" v="29"/>
      <pc:docMkLst>
        <pc:docMk/>
      </pc:docMkLst>
      <pc:sldChg chg="add del">
        <pc:chgData name="Ollanik, Jacob" userId="S::jacob.ollanik@tusd1.org::0cd7b08a-0efe-4f7d-b84e-5edfcd9fb52b" providerId="AD" clId="Web-{36EF07CB-4C76-C048-9143-0446F4B76086}" dt="2018-08-28T15:13:13.818" v="20"/>
        <pc:sldMkLst>
          <pc:docMk/>
          <pc:sldMk cId="2360327230" sldId="283"/>
        </pc:sldMkLst>
      </pc:sldChg>
      <pc:sldChg chg="add del">
        <pc:chgData name="Ollanik, Jacob" userId="S::jacob.ollanik@tusd1.org::0cd7b08a-0efe-4f7d-b84e-5edfcd9fb52b" providerId="AD" clId="Web-{36EF07CB-4C76-C048-9143-0446F4B76086}" dt="2018-08-28T15:13:13.162" v="19"/>
        <pc:sldMkLst>
          <pc:docMk/>
          <pc:sldMk cId="3480971597" sldId="284"/>
        </pc:sldMkLst>
      </pc:sldChg>
      <pc:sldChg chg="add del">
        <pc:chgData name="Ollanik, Jacob" userId="S::jacob.ollanik@tusd1.org::0cd7b08a-0efe-4f7d-b84e-5edfcd9fb52b" providerId="AD" clId="Web-{36EF07CB-4C76-C048-9143-0446F4B76086}" dt="2018-08-28T15:13:11.349" v="18"/>
        <pc:sldMkLst>
          <pc:docMk/>
          <pc:sldMk cId="3305315603" sldId="285"/>
        </pc:sldMkLst>
      </pc:sldChg>
      <pc:sldChg chg="add del">
        <pc:chgData name="Ollanik, Jacob" userId="S::jacob.ollanik@tusd1.org::0cd7b08a-0efe-4f7d-b84e-5edfcd9fb52b" providerId="AD" clId="Web-{36EF07CB-4C76-C048-9143-0446F4B76086}" dt="2018-08-28T15:13:06.349" v="17"/>
        <pc:sldMkLst>
          <pc:docMk/>
          <pc:sldMk cId="1799351609" sldId="286"/>
        </pc:sldMkLst>
      </pc:sldChg>
      <pc:sldChg chg="add del">
        <pc:chgData name="Ollanik, Jacob" userId="S::jacob.ollanik@tusd1.org::0cd7b08a-0efe-4f7d-b84e-5edfcd9fb52b" providerId="AD" clId="Web-{36EF07CB-4C76-C048-9143-0446F4B76086}" dt="2018-08-28T15:13:05.459" v="16"/>
        <pc:sldMkLst>
          <pc:docMk/>
          <pc:sldMk cId="3057470224" sldId="287"/>
        </pc:sldMkLst>
      </pc:sldChg>
      <pc:sldChg chg="add del">
        <pc:chgData name="Ollanik, Jacob" userId="S::jacob.ollanik@tusd1.org::0cd7b08a-0efe-4f7d-b84e-5edfcd9fb52b" providerId="AD" clId="Web-{36EF07CB-4C76-C048-9143-0446F4B76086}" dt="2018-08-28T15:13:04.834" v="15"/>
        <pc:sldMkLst>
          <pc:docMk/>
          <pc:sldMk cId="590244700" sldId="288"/>
        </pc:sldMkLst>
      </pc:sldChg>
      <pc:sldChg chg="add del">
        <pc:chgData name="Ollanik, Jacob" userId="S::jacob.ollanik@tusd1.org::0cd7b08a-0efe-4f7d-b84e-5edfcd9fb52b" providerId="AD" clId="Web-{36EF07CB-4C76-C048-9143-0446F4B76086}" dt="2018-08-28T15:13:20.037" v="26"/>
        <pc:sldMkLst>
          <pc:docMk/>
          <pc:sldMk cId="2850869983" sldId="306"/>
        </pc:sldMkLst>
      </pc:sldChg>
      <pc:sldChg chg="add del">
        <pc:chgData name="Ollanik, Jacob" userId="S::jacob.ollanik@tusd1.org::0cd7b08a-0efe-4f7d-b84e-5edfcd9fb52b" providerId="AD" clId="Web-{36EF07CB-4C76-C048-9143-0446F4B76086}" dt="2018-08-28T15:13:20.990" v="27"/>
        <pc:sldMkLst>
          <pc:docMk/>
          <pc:sldMk cId="887626573" sldId="307"/>
        </pc:sldMkLst>
      </pc:sldChg>
      <pc:sldChg chg="add del">
        <pc:chgData name="Ollanik, Jacob" userId="S::jacob.ollanik@tusd1.org::0cd7b08a-0efe-4f7d-b84e-5edfcd9fb52b" providerId="AD" clId="Web-{36EF07CB-4C76-C048-9143-0446F4B76086}" dt="2018-08-28T15:13:18.755" v="25"/>
        <pc:sldMkLst>
          <pc:docMk/>
          <pc:sldMk cId="1152107432" sldId="308"/>
        </pc:sldMkLst>
      </pc:sldChg>
      <pc:sldChg chg="add del">
        <pc:chgData name="Ollanik, Jacob" userId="S::jacob.ollanik@tusd1.org::0cd7b08a-0efe-4f7d-b84e-5edfcd9fb52b" providerId="AD" clId="Web-{36EF07CB-4C76-C048-9143-0446F4B76086}" dt="2018-08-28T15:13:18.021" v="24"/>
        <pc:sldMkLst>
          <pc:docMk/>
          <pc:sldMk cId="2450071508" sldId="309"/>
        </pc:sldMkLst>
      </pc:sldChg>
      <pc:sldChg chg="add del">
        <pc:chgData name="Ollanik, Jacob" userId="S::jacob.ollanik@tusd1.org::0cd7b08a-0efe-4f7d-b84e-5edfcd9fb52b" providerId="AD" clId="Web-{36EF07CB-4C76-C048-9143-0446F4B76086}" dt="2018-08-28T15:13:16.959" v="23"/>
        <pc:sldMkLst>
          <pc:docMk/>
          <pc:sldMk cId="2906759406" sldId="310"/>
        </pc:sldMkLst>
      </pc:sldChg>
      <pc:sldChg chg="add del">
        <pc:chgData name="Ollanik, Jacob" userId="S::jacob.ollanik@tusd1.org::0cd7b08a-0efe-4f7d-b84e-5edfcd9fb52b" providerId="AD" clId="Web-{36EF07CB-4C76-C048-9143-0446F4B76086}" dt="2018-08-28T17:51:15.108" v="28"/>
        <pc:sldMkLst>
          <pc:docMk/>
          <pc:sldMk cId="930258363" sldId="311"/>
        </pc:sldMkLst>
      </pc:sldChg>
      <pc:sldChg chg="add del">
        <pc:chgData name="Ollanik, Jacob" userId="S::jacob.ollanik@tusd1.org::0cd7b08a-0efe-4f7d-b84e-5edfcd9fb52b" providerId="AD" clId="Web-{36EF07CB-4C76-C048-9143-0446F4B76086}" dt="2018-08-28T17:51:17.171" v="29"/>
        <pc:sldMkLst>
          <pc:docMk/>
          <pc:sldMk cId="4044789508" sldId="312"/>
        </pc:sldMkLst>
      </pc:sldChg>
      <pc:sldChg chg="add del">
        <pc:chgData name="Ollanik, Jacob" userId="S::jacob.ollanik@tusd1.org::0cd7b08a-0efe-4f7d-b84e-5edfcd9fb52b" providerId="AD" clId="Web-{36EF07CB-4C76-C048-9143-0446F4B76086}" dt="2018-08-28T15:12:56.505" v="14"/>
        <pc:sldMkLst>
          <pc:docMk/>
          <pc:sldMk cId="39945890" sldId="319"/>
        </pc:sldMkLst>
      </pc:sldChg>
    </pc:docChg>
  </pc:docChgLst>
  <pc:docChgLst>
    <pc:chgData name="Ollanik, Jacob" userId="S::jacob.ollanik@tusd1.org::0cd7b08a-0efe-4f7d-b84e-5edfcd9fb52b" providerId="AD" clId="Web-{8945CE39-1894-66A7-808D-B65420E5FCF5}"/>
    <pc:docChg chg="modSld">
      <pc:chgData name="Ollanik, Jacob" userId="S::jacob.ollanik@tusd1.org::0cd7b08a-0efe-4f7d-b84e-5edfcd9fb52b" providerId="AD" clId="Web-{8945CE39-1894-66A7-808D-B65420E5FCF5}" dt="2018-08-24T17:11:55.099" v="14" actId="20577"/>
      <pc:docMkLst>
        <pc:docMk/>
      </pc:docMkLst>
      <pc:sldChg chg="modSp">
        <pc:chgData name="Ollanik, Jacob" userId="S::jacob.ollanik@tusd1.org::0cd7b08a-0efe-4f7d-b84e-5edfcd9fb52b" providerId="AD" clId="Web-{8945CE39-1894-66A7-808D-B65420E5FCF5}" dt="2018-08-24T17:11:52.974" v="12" actId="20577"/>
        <pc:sldMkLst>
          <pc:docMk/>
          <pc:sldMk cId="867638972" sldId="305"/>
        </pc:sldMkLst>
        <pc:spChg chg="mod">
          <ac:chgData name="Ollanik, Jacob" userId="S::jacob.ollanik@tusd1.org::0cd7b08a-0efe-4f7d-b84e-5edfcd9fb52b" providerId="AD" clId="Web-{8945CE39-1894-66A7-808D-B65420E5FCF5}" dt="2018-08-24T17:11:52.974" v="12" actId="20577"/>
          <ac:spMkLst>
            <pc:docMk/>
            <pc:sldMk cId="867638972" sldId="305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8945CE39-1894-66A7-808D-B65420E5FCF5}" dt="2018-08-24T17:11:46.131" v="11" actId="1076"/>
          <ac:spMkLst>
            <pc:docMk/>
            <pc:sldMk cId="867638972" sldId="305"/>
            <ac:spMk id="3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11C0FEE5-B6F4-91BA-338E-26B1935DA07F}"/>
    <pc:docChg chg="modSld">
      <pc:chgData name="Ollanik, Jacob" userId="S::jacob.ollanik@tusd1.org::0cd7b08a-0efe-4f7d-b84e-5edfcd9fb52b" providerId="AD" clId="Web-{11C0FEE5-B6F4-91BA-338E-26B1935DA07F}" dt="2018-09-13T20:56:34.813" v="258" actId="20577"/>
      <pc:docMkLst>
        <pc:docMk/>
      </pc:docMkLst>
      <pc:sldChg chg="modSp">
        <pc:chgData name="Ollanik, Jacob" userId="S::jacob.ollanik@tusd1.org::0cd7b08a-0efe-4f7d-b84e-5edfcd9fb52b" providerId="AD" clId="Web-{11C0FEE5-B6F4-91BA-338E-26B1935DA07F}" dt="2018-09-13T20:40:43.295" v="245" actId="14100"/>
        <pc:sldMkLst>
          <pc:docMk/>
          <pc:sldMk cId="1117364417" sldId="340"/>
        </pc:sldMkLst>
        <pc:spChg chg="mod">
          <ac:chgData name="Ollanik, Jacob" userId="S::jacob.ollanik@tusd1.org::0cd7b08a-0efe-4f7d-b84e-5edfcd9fb52b" providerId="AD" clId="Web-{11C0FEE5-B6F4-91BA-338E-26B1935DA07F}" dt="2018-09-13T20:31:29.550" v="6" actId="20577"/>
          <ac:spMkLst>
            <pc:docMk/>
            <pc:sldMk cId="1117364417" sldId="340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11C0FEE5-B6F4-91BA-338E-26B1935DA07F}" dt="2018-09-13T20:40:36.779" v="243" actId="20577"/>
          <ac:spMkLst>
            <pc:docMk/>
            <pc:sldMk cId="1117364417" sldId="340"/>
            <ac:spMk id="3" creationId="{00000000-0000-0000-0000-000000000000}"/>
          </ac:spMkLst>
        </pc:spChg>
        <pc:picChg chg="mod">
          <ac:chgData name="Ollanik, Jacob" userId="S::jacob.ollanik@tusd1.org::0cd7b08a-0efe-4f7d-b84e-5edfcd9fb52b" providerId="AD" clId="Web-{11C0FEE5-B6F4-91BA-338E-26B1935DA07F}" dt="2018-09-13T20:40:43.295" v="245" actId="14100"/>
          <ac:picMkLst>
            <pc:docMk/>
            <pc:sldMk cId="1117364417" sldId="340"/>
            <ac:picMk id="4" creationId="{00000000-0000-0000-0000-000000000000}"/>
          </ac:picMkLst>
        </pc:picChg>
      </pc:sldChg>
      <pc:sldChg chg="delSp modSp">
        <pc:chgData name="Ollanik, Jacob" userId="S::jacob.ollanik@tusd1.org::0cd7b08a-0efe-4f7d-b84e-5edfcd9fb52b" providerId="AD" clId="Web-{11C0FEE5-B6F4-91BA-338E-26B1935DA07F}" dt="2018-09-13T20:56:34.813" v="257" actId="20577"/>
        <pc:sldMkLst>
          <pc:docMk/>
          <pc:sldMk cId="1096488313" sldId="341"/>
        </pc:sldMkLst>
        <pc:spChg chg="mod">
          <ac:chgData name="Ollanik, Jacob" userId="S::jacob.ollanik@tusd1.org::0cd7b08a-0efe-4f7d-b84e-5edfcd9fb52b" providerId="AD" clId="Web-{11C0FEE5-B6F4-91BA-338E-26B1935DA07F}" dt="2018-09-13T20:31:46.300" v="27" actId="20577"/>
          <ac:spMkLst>
            <pc:docMk/>
            <pc:sldMk cId="1096488313" sldId="341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11C0FEE5-B6F4-91BA-338E-26B1935DA07F}" dt="2018-09-13T20:56:34.813" v="257" actId="20577"/>
          <ac:spMkLst>
            <pc:docMk/>
            <pc:sldMk cId="1096488313" sldId="341"/>
            <ac:spMk id="3" creationId="{00000000-0000-0000-0000-000000000000}"/>
          </ac:spMkLst>
        </pc:spChg>
        <pc:picChg chg="del">
          <ac:chgData name="Ollanik, Jacob" userId="S::jacob.ollanik@tusd1.org::0cd7b08a-0efe-4f7d-b84e-5edfcd9fb52b" providerId="AD" clId="Web-{11C0FEE5-B6F4-91BA-338E-26B1935DA07F}" dt="2018-09-13T20:32:31.566" v="53"/>
          <ac:picMkLst>
            <pc:docMk/>
            <pc:sldMk cId="1096488313" sldId="341"/>
            <ac:picMk id="5" creationId="{00000000-0000-0000-0000-000000000000}"/>
          </ac:picMkLst>
        </pc:picChg>
      </pc:sldChg>
      <pc:sldChg chg="addSp delSp modSp">
        <pc:chgData name="Ollanik, Jacob" userId="S::jacob.ollanik@tusd1.org::0cd7b08a-0efe-4f7d-b84e-5edfcd9fb52b" providerId="AD" clId="Web-{11C0FEE5-B6F4-91BA-338E-26B1935DA07F}" dt="2018-09-13T20:34:03.615" v="120" actId="20577"/>
        <pc:sldMkLst>
          <pc:docMk/>
          <pc:sldMk cId="842341736" sldId="342"/>
        </pc:sldMkLst>
        <pc:spChg chg="mod">
          <ac:chgData name="Ollanik, Jacob" userId="S::jacob.ollanik@tusd1.org::0cd7b08a-0efe-4f7d-b84e-5edfcd9fb52b" providerId="AD" clId="Web-{11C0FEE5-B6F4-91BA-338E-26B1935DA07F}" dt="2018-09-13T20:32:26.832" v="50" actId="20577"/>
          <ac:spMkLst>
            <pc:docMk/>
            <pc:sldMk cId="842341736" sldId="342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11C0FEE5-B6F4-91BA-338E-26B1935DA07F}" dt="2018-09-13T20:34:03.615" v="120" actId="20577"/>
          <ac:spMkLst>
            <pc:docMk/>
            <pc:sldMk cId="842341736" sldId="342"/>
            <ac:spMk id="3" creationId="{00000000-0000-0000-0000-000000000000}"/>
          </ac:spMkLst>
        </pc:spChg>
        <pc:picChg chg="del">
          <ac:chgData name="Ollanik, Jacob" userId="S::jacob.ollanik@tusd1.org::0cd7b08a-0efe-4f7d-b84e-5edfcd9fb52b" providerId="AD" clId="Web-{11C0FEE5-B6F4-91BA-338E-26B1935DA07F}" dt="2018-09-13T20:32:35.863" v="55"/>
          <ac:picMkLst>
            <pc:docMk/>
            <pc:sldMk cId="842341736" sldId="342"/>
            <ac:picMk id="4" creationId="{00000000-0000-0000-0000-000000000000}"/>
          </ac:picMkLst>
        </pc:picChg>
        <pc:picChg chg="add mod">
          <ac:chgData name="Ollanik, Jacob" userId="S::jacob.ollanik@tusd1.org::0cd7b08a-0efe-4f7d-b84e-5edfcd9fb52b" providerId="AD" clId="Web-{11C0FEE5-B6F4-91BA-338E-26B1935DA07F}" dt="2018-09-13T20:33:29.193" v="97" actId="14100"/>
          <ac:picMkLst>
            <pc:docMk/>
            <pc:sldMk cId="842341736" sldId="342"/>
            <ac:picMk id="5" creationId="{EAF4EDC7-7CA8-40AF-8FDE-924826A5EA5A}"/>
          </ac:picMkLst>
        </pc:picChg>
      </pc:sldChg>
      <pc:sldChg chg="modSp">
        <pc:chgData name="Ollanik, Jacob" userId="S::jacob.ollanik@tusd1.org::0cd7b08a-0efe-4f7d-b84e-5edfcd9fb52b" providerId="AD" clId="Web-{11C0FEE5-B6F4-91BA-338E-26B1935DA07F}" dt="2018-09-13T20:32:18.473" v="47" actId="20577"/>
        <pc:sldMkLst>
          <pc:docMk/>
          <pc:sldMk cId="2569400968" sldId="343"/>
        </pc:sldMkLst>
        <pc:spChg chg="mod">
          <ac:chgData name="Ollanik, Jacob" userId="S::jacob.ollanik@tusd1.org::0cd7b08a-0efe-4f7d-b84e-5edfcd9fb52b" providerId="AD" clId="Web-{11C0FEE5-B6F4-91BA-338E-26B1935DA07F}" dt="2018-09-13T20:32:18.473" v="47" actId="20577"/>
          <ac:spMkLst>
            <pc:docMk/>
            <pc:sldMk cId="2569400968" sldId="343"/>
            <ac:spMk id="2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D3DA016D-2F2C-725D-80CC-17B0B87D07CB}"/>
    <pc:docChg chg="modSld">
      <pc:chgData name="Ollanik, Jacob" userId="S::jacob.ollanik@tusd1.org::0cd7b08a-0efe-4f7d-b84e-5edfcd9fb52b" providerId="AD" clId="Web-{D3DA016D-2F2C-725D-80CC-17B0B87D07CB}" dt="2018-08-30T15:02:13.667" v="11" actId="1076"/>
      <pc:docMkLst>
        <pc:docMk/>
      </pc:docMkLst>
      <pc:sldChg chg="addSp delSp modSp">
        <pc:chgData name="Ollanik, Jacob" userId="S::jacob.ollanik@tusd1.org::0cd7b08a-0efe-4f7d-b84e-5edfcd9fb52b" providerId="AD" clId="Web-{D3DA016D-2F2C-725D-80CC-17B0B87D07CB}" dt="2018-08-30T15:02:13.667" v="11" actId="1076"/>
        <pc:sldMkLst>
          <pc:docMk/>
          <pc:sldMk cId="3371271135" sldId="304"/>
        </pc:sldMkLst>
        <pc:spChg chg="add mod">
          <ac:chgData name="Ollanik, Jacob" userId="S::jacob.ollanik@tusd1.org::0cd7b08a-0efe-4f7d-b84e-5edfcd9fb52b" providerId="AD" clId="Web-{D3DA016D-2F2C-725D-80CC-17B0B87D07CB}" dt="2018-08-30T15:01:58.979" v="6" actId="1076"/>
          <ac:spMkLst>
            <pc:docMk/>
            <pc:sldMk cId="3371271135" sldId="304"/>
            <ac:spMk id="3" creationId="{8537B8E5-EB07-4773-8A45-0F3FAEA5520C}"/>
          </ac:spMkLst>
        </pc:spChg>
        <pc:spChg chg="add mod">
          <ac:chgData name="Ollanik, Jacob" userId="S::jacob.ollanik@tusd1.org::0cd7b08a-0efe-4f7d-b84e-5edfcd9fb52b" providerId="AD" clId="Web-{D3DA016D-2F2C-725D-80CC-17B0B87D07CB}" dt="2018-08-30T15:02:13.667" v="11" actId="1076"/>
          <ac:spMkLst>
            <pc:docMk/>
            <pc:sldMk cId="3371271135" sldId="304"/>
            <ac:spMk id="5" creationId="{A63EF0B6-18C2-4BD1-B7A6-6DBA9A68A4B5}"/>
          </ac:spMkLst>
        </pc:spChg>
        <pc:cxnChg chg="add del mod">
          <ac:chgData name="Ollanik, Jacob" userId="S::jacob.ollanik@tusd1.org::0cd7b08a-0efe-4f7d-b84e-5edfcd9fb52b" providerId="AD" clId="Web-{D3DA016D-2F2C-725D-80CC-17B0B87D07CB}" dt="2018-08-30T15:01:21.213" v="2"/>
          <ac:cxnSpMkLst>
            <pc:docMk/>
            <pc:sldMk cId="3371271135" sldId="304"/>
            <ac:cxnSpMk id="2" creationId="{AA7AAE3F-4725-4BDD-88A5-0CB6D3B0AB60}"/>
          </ac:cxnSpMkLst>
        </pc:cxnChg>
      </pc:sldChg>
    </pc:docChg>
  </pc:docChgLst>
  <pc:docChgLst>
    <pc:chgData name="Ollanik, Jacob" userId="S::jacob.ollanik@tusd1.org::0cd7b08a-0efe-4f7d-b84e-5edfcd9fb52b" providerId="AD" clId="Web-{322A5B53-6A79-80B9-4840-2306FA385172}"/>
    <pc:docChg chg="delSld modSld">
      <pc:chgData name="Ollanik, Jacob" userId="S::jacob.ollanik@tusd1.org::0cd7b08a-0efe-4f7d-b84e-5edfcd9fb52b" providerId="AD" clId="Web-{322A5B53-6A79-80B9-4840-2306FA385172}" dt="2018-08-21T15:01:17.539" v="27"/>
      <pc:docMkLst>
        <pc:docMk/>
      </pc:docMkLst>
      <pc:sldChg chg="modSp">
        <pc:chgData name="Ollanik, Jacob" userId="S::jacob.ollanik@tusd1.org::0cd7b08a-0efe-4f7d-b84e-5edfcd9fb52b" providerId="AD" clId="Web-{322A5B53-6A79-80B9-4840-2306FA385172}" dt="2018-08-21T14:38:24.638" v="1" actId="20577"/>
        <pc:sldMkLst>
          <pc:docMk/>
          <pc:sldMk cId="2459376565" sldId="256"/>
        </pc:sldMkLst>
        <pc:spChg chg="mod">
          <ac:chgData name="Ollanik, Jacob" userId="S::jacob.ollanik@tusd1.org::0cd7b08a-0efe-4f7d-b84e-5edfcd9fb52b" providerId="AD" clId="Web-{322A5B53-6A79-80B9-4840-2306FA385172}" dt="2018-08-21T14:38:24.638" v="1" actId="20577"/>
          <ac:spMkLst>
            <pc:docMk/>
            <pc:sldMk cId="2459376565" sldId="256"/>
            <ac:spMk id="4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322A5B53-6A79-80B9-4840-2306FA385172}" dt="2018-08-21T14:39:39.732" v="17" actId="20577"/>
        <pc:sldMkLst>
          <pc:docMk/>
          <pc:sldMk cId="1417119905" sldId="258"/>
        </pc:sldMkLst>
        <pc:spChg chg="mod">
          <ac:chgData name="Ollanik, Jacob" userId="S::jacob.ollanik@tusd1.org::0cd7b08a-0efe-4f7d-b84e-5edfcd9fb52b" providerId="AD" clId="Web-{322A5B53-6A79-80B9-4840-2306FA385172}" dt="2018-08-21T14:39:39.732" v="17" actId="20577"/>
          <ac:spMkLst>
            <pc:docMk/>
            <pc:sldMk cId="1417119905" sldId="258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322A5B53-6A79-80B9-4840-2306FA385172}" dt="2018-08-21T14:40:18.874" v="25" actId="20577"/>
        <pc:sldMkLst>
          <pc:docMk/>
          <pc:sldMk cId="1027551164" sldId="259"/>
        </pc:sldMkLst>
        <pc:spChg chg="mod">
          <ac:chgData name="Ollanik, Jacob" userId="S::jacob.ollanik@tusd1.org::0cd7b08a-0efe-4f7d-b84e-5edfcd9fb52b" providerId="AD" clId="Web-{322A5B53-6A79-80B9-4840-2306FA385172}" dt="2018-08-21T14:40:18.874" v="25" actId="20577"/>
          <ac:spMkLst>
            <pc:docMk/>
            <pc:sldMk cId="1027551164" sldId="259"/>
            <ac:spMk id="3" creationId="{00000000-0000-0000-0000-000000000000}"/>
          </ac:spMkLst>
        </pc:spChg>
      </pc:sldChg>
      <pc:sldChg chg="del">
        <pc:chgData name="Ollanik, Jacob" userId="S::jacob.ollanik@tusd1.org::0cd7b08a-0efe-4f7d-b84e-5edfcd9fb52b" providerId="AD" clId="Web-{322A5B53-6A79-80B9-4840-2306FA385172}" dt="2018-08-21T15:01:17.539" v="27"/>
        <pc:sldMkLst>
          <pc:docMk/>
          <pc:sldMk cId="4046344950" sldId="26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chall\Desktop\COURSES\AP%20HUMAN%20GEOGRAPHY\02%20-%20population%20geography\world%20info.xls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4.xlsm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chall\Desktop\COURSES\AP%20HUMAN%20GEOGRAPHY\02%20-%20population%20geography\world%20info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Chapters\2.%20Population\Pyramid%20Template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E:\Demographic%20Trans.%20data%20(10%20yr%20intervals)%20answers.xls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E:\Demographic%20Trans.%20data%20(10%20yr%20intervals)%20answers.xls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2.xlsm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3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Sheet1!$L$1</c:f>
              <c:strCache>
                <c:ptCount val="1"/>
                <c:pt idx="0">
                  <c:v>TFR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A8D2-4F87-940E-9FC9D9C581E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A8D2-4F87-940E-9FC9D9C581E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A8D2-4F87-940E-9FC9D9C581E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A8D2-4F87-940E-9FC9D9C581E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A8D2-4F87-940E-9FC9D9C581E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A8D2-4F87-940E-9FC9D9C581E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A8D2-4F87-940E-9FC9D9C581E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A8D2-4F87-940E-9FC9D9C581EB}"/>
              </c:ext>
            </c:extLst>
          </c:dPt>
          <c:dPt>
            <c:idx val="11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11-A8D2-4F87-940E-9FC9D9C581EB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A8D2-4F87-940E-9FC9D9C581EB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5-A8D2-4F87-940E-9FC9D9C581EB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7-A8D2-4F87-940E-9FC9D9C581EB}"/>
              </c:ext>
            </c:extLst>
          </c:dPt>
          <c:dPt>
            <c:idx val="16"/>
            <c:invertIfNegative val="0"/>
            <c:bubble3D val="0"/>
            <c:spPr>
              <a:solidFill>
                <a:srgbClr val="C0504D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9-A8D2-4F87-940E-9FC9D9C581EB}"/>
              </c:ext>
            </c:extLst>
          </c:dPt>
          <c:dPt>
            <c:idx val="17"/>
            <c:invertIfNegative val="0"/>
            <c:bubble3D val="0"/>
            <c:spPr>
              <a:solidFill>
                <a:srgbClr val="C0504D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B-A8D2-4F87-940E-9FC9D9C581EB}"/>
              </c:ext>
            </c:extLst>
          </c:dPt>
          <c:cat>
            <c:strRef>
              <c:f>Sheet1!$J$2:$J$19</c:f>
              <c:strCache>
                <c:ptCount val="18"/>
                <c:pt idx="0">
                  <c:v>Central Africa</c:v>
                </c:pt>
                <c:pt idx="1">
                  <c:v>West Africa</c:v>
                </c:pt>
                <c:pt idx="2">
                  <c:v>East Africa</c:v>
                </c:pt>
                <c:pt idx="3">
                  <c:v>West Asia</c:v>
                </c:pt>
                <c:pt idx="4">
                  <c:v>North Africa</c:v>
                </c:pt>
                <c:pt idx="5">
                  <c:v>South Central Asia</c:v>
                </c:pt>
                <c:pt idx="6">
                  <c:v>South Africa</c:v>
                </c:pt>
                <c:pt idx="7">
                  <c:v>Central America</c:v>
                </c:pt>
                <c:pt idx="8">
                  <c:v>Southeast Asia</c:v>
                </c:pt>
                <c:pt idx="9">
                  <c:v>Caribbean</c:v>
                </c:pt>
                <c:pt idx="10">
                  <c:v>South America</c:v>
                </c:pt>
                <c:pt idx="11">
                  <c:v>Oceania</c:v>
                </c:pt>
                <c:pt idx="12">
                  <c:v>North America</c:v>
                </c:pt>
                <c:pt idx="13">
                  <c:v>Northern Europe</c:v>
                </c:pt>
                <c:pt idx="14">
                  <c:v>East Asia</c:v>
                </c:pt>
                <c:pt idx="15">
                  <c:v>Western Europe</c:v>
                </c:pt>
                <c:pt idx="16">
                  <c:v>Eastern Europe</c:v>
                </c:pt>
                <c:pt idx="17">
                  <c:v>Southern Europe</c:v>
                </c:pt>
              </c:strCache>
            </c:strRef>
          </c:cat>
          <c:val>
            <c:numRef>
              <c:f>Sheet1!$L$2:$L$19</c:f>
              <c:numCache>
                <c:formatCode>General</c:formatCode>
                <c:ptCount val="18"/>
                <c:pt idx="0">
                  <c:v>6.3</c:v>
                </c:pt>
                <c:pt idx="1">
                  <c:v>5.9</c:v>
                </c:pt>
                <c:pt idx="2">
                  <c:v>5.7</c:v>
                </c:pt>
                <c:pt idx="3">
                  <c:v>3.6</c:v>
                </c:pt>
                <c:pt idx="4">
                  <c:v>3.3</c:v>
                </c:pt>
                <c:pt idx="5">
                  <c:v>3.2</c:v>
                </c:pt>
                <c:pt idx="6">
                  <c:v>2.9</c:v>
                </c:pt>
                <c:pt idx="7">
                  <c:v>2.8</c:v>
                </c:pt>
                <c:pt idx="8">
                  <c:v>2.7</c:v>
                </c:pt>
                <c:pt idx="9">
                  <c:v>2.6</c:v>
                </c:pt>
                <c:pt idx="10">
                  <c:v>2.5</c:v>
                </c:pt>
                <c:pt idx="11">
                  <c:v>2.1</c:v>
                </c:pt>
                <c:pt idx="12">
                  <c:v>2</c:v>
                </c:pt>
                <c:pt idx="13">
                  <c:v>1.7000000000000011</c:v>
                </c:pt>
                <c:pt idx="14">
                  <c:v>1.6</c:v>
                </c:pt>
                <c:pt idx="15">
                  <c:v>1.6</c:v>
                </c:pt>
                <c:pt idx="16">
                  <c:v>1.3</c:v>
                </c:pt>
                <c:pt idx="17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A8D2-4F87-940E-9FC9D9C58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157568"/>
        <c:axId val="84159104"/>
      </c:barChart>
      <c:catAx>
        <c:axId val="84157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en-US"/>
          </a:p>
        </c:txPr>
        <c:crossAx val="84159104"/>
        <c:crosses val="autoZero"/>
        <c:auto val="1"/>
        <c:lblAlgn val="ctr"/>
        <c:lblOffset val="100"/>
        <c:noMultiLvlLbl val="0"/>
      </c:catAx>
      <c:valAx>
        <c:axId val="84159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41575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4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4800"/>
              <a:t>United Kingdom</a:t>
            </a:r>
          </a:p>
        </c:rich>
      </c:tx>
      <c:layout>
        <c:manualLayout>
          <c:xMode val="edge"/>
          <c:yMode val="edge"/>
          <c:x val="0.25063954259930998"/>
          <c:y val="2.3669517177076502E-3"/>
        </c:manualLayout>
      </c:layout>
      <c:overlay val="0"/>
      <c:spPr>
        <a:noFill/>
        <a:ln w="2040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7098214285714302E-2"/>
          <c:y val="0.14081632653061199"/>
          <c:w val="0.89508928571428603"/>
          <c:h val="0.663265306122449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Sheet1!$B$32</c:f>
              <c:strCache>
                <c:ptCount val="1"/>
                <c:pt idx="0">
                  <c:v> CBR</c:v>
                </c:pt>
              </c:strCache>
            </c:strRef>
          </c:tx>
          <c:spPr>
            <a:ln w="101600" cmpd="sng">
              <a:solidFill>
                <a:srgbClr val="63AAFE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63AAFE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cat>
            <c:numRef>
              <c:f>Sheet1!$A$33:$A$42</c:f>
              <c:numCache>
                <c:formatCode>General</c:formatCode>
                <c:ptCount val="10"/>
                <c:pt idx="0">
                  <c:v>1750</c:v>
                </c:pt>
                <c:pt idx="1">
                  <c:v>1800</c:v>
                </c:pt>
                <c:pt idx="2">
                  <c:v>1850</c:v>
                </c:pt>
                <c:pt idx="3">
                  <c:v>1875</c:v>
                </c:pt>
                <c:pt idx="4">
                  <c:v>1900</c:v>
                </c:pt>
                <c:pt idx="5">
                  <c:v>1925</c:v>
                </c:pt>
                <c:pt idx="6">
                  <c:v>1950</c:v>
                </c:pt>
                <c:pt idx="7">
                  <c:v>1975</c:v>
                </c:pt>
                <c:pt idx="8">
                  <c:v>1993</c:v>
                </c:pt>
                <c:pt idx="9">
                  <c:v>2005</c:v>
                </c:pt>
              </c:numCache>
            </c:numRef>
          </c:cat>
          <c:val>
            <c:numRef>
              <c:f>Sheet1!$B$33:$B$42</c:f>
              <c:numCache>
                <c:formatCode>General</c:formatCode>
                <c:ptCount val="10"/>
                <c:pt idx="0">
                  <c:v>40</c:v>
                </c:pt>
                <c:pt idx="1">
                  <c:v>34</c:v>
                </c:pt>
                <c:pt idx="2">
                  <c:v>34</c:v>
                </c:pt>
                <c:pt idx="3">
                  <c:v>33</c:v>
                </c:pt>
                <c:pt idx="4">
                  <c:v>28</c:v>
                </c:pt>
                <c:pt idx="5">
                  <c:v>18</c:v>
                </c:pt>
                <c:pt idx="6">
                  <c:v>16</c:v>
                </c:pt>
                <c:pt idx="7">
                  <c:v>13</c:v>
                </c:pt>
                <c:pt idx="8">
                  <c:v>13</c:v>
                </c:pt>
                <c:pt idx="9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B1-46E9-8934-3AF418BA5E1B}"/>
            </c:ext>
          </c:extLst>
        </c:ser>
        <c:ser>
          <c:idx val="1"/>
          <c:order val="1"/>
          <c:tx>
            <c:strRef>
              <c:f>Sheet1!$C$32</c:f>
              <c:strCache>
                <c:ptCount val="1"/>
                <c:pt idx="0">
                  <c:v>CDR</c:v>
                </c:pt>
              </c:strCache>
            </c:strRef>
          </c:tx>
          <c:spPr>
            <a:ln w="101600" cmpd="sng">
              <a:solidFill>
                <a:srgbClr val="DD0806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DD0806"/>
              </a:solidFill>
              <a:ln>
                <a:solidFill>
                  <a:srgbClr val="DD0806"/>
                </a:solidFill>
                <a:prstDash val="solid"/>
              </a:ln>
            </c:spPr>
          </c:marker>
          <c:cat>
            <c:numRef>
              <c:f>Sheet1!$A$33:$A$42</c:f>
              <c:numCache>
                <c:formatCode>General</c:formatCode>
                <c:ptCount val="10"/>
                <c:pt idx="0">
                  <c:v>1750</c:v>
                </c:pt>
                <c:pt idx="1">
                  <c:v>1800</c:v>
                </c:pt>
                <c:pt idx="2">
                  <c:v>1850</c:v>
                </c:pt>
                <c:pt idx="3">
                  <c:v>1875</c:v>
                </c:pt>
                <c:pt idx="4">
                  <c:v>1900</c:v>
                </c:pt>
                <c:pt idx="5">
                  <c:v>1925</c:v>
                </c:pt>
                <c:pt idx="6">
                  <c:v>1950</c:v>
                </c:pt>
                <c:pt idx="7">
                  <c:v>1975</c:v>
                </c:pt>
                <c:pt idx="8">
                  <c:v>1993</c:v>
                </c:pt>
                <c:pt idx="9">
                  <c:v>2005</c:v>
                </c:pt>
              </c:numCache>
            </c:numRef>
          </c:cat>
          <c:val>
            <c:numRef>
              <c:f>Sheet1!$C$33:$C$42</c:f>
              <c:numCache>
                <c:formatCode>General</c:formatCode>
                <c:ptCount val="10"/>
                <c:pt idx="0">
                  <c:v>40</c:v>
                </c:pt>
                <c:pt idx="1">
                  <c:v>20</c:v>
                </c:pt>
                <c:pt idx="2">
                  <c:v>22</c:v>
                </c:pt>
                <c:pt idx="3">
                  <c:v>22</c:v>
                </c:pt>
                <c:pt idx="4">
                  <c:v>16</c:v>
                </c:pt>
                <c:pt idx="5">
                  <c:v>13</c:v>
                </c:pt>
                <c:pt idx="6">
                  <c:v>12</c:v>
                </c:pt>
                <c:pt idx="7">
                  <c:v>12</c:v>
                </c:pt>
                <c:pt idx="8">
                  <c:v>12</c:v>
                </c:pt>
                <c:pt idx="9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B1-46E9-8934-3AF418BA5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765696"/>
        <c:axId val="84771968"/>
      </c:lineChart>
      <c:catAx>
        <c:axId val="84765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50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863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4771968"/>
        <c:crosses val="autoZero"/>
        <c:auto val="1"/>
        <c:lblAlgn val="ctr"/>
        <c:lblOffset val="100"/>
        <c:tickMarkSkip val="1"/>
        <c:noMultiLvlLbl val="0"/>
      </c:catAx>
      <c:valAx>
        <c:axId val="84771968"/>
        <c:scaling>
          <c:orientation val="minMax"/>
        </c:scaling>
        <c:delete val="0"/>
        <c:axPos val="l"/>
        <c:majorGridlines>
          <c:spPr>
            <a:ln w="2550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55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63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47656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2550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120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dTable>
      <c:spPr>
        <a:solidFill>
          <a:srgbClr val="FFFFFF"/>
        </a:solidFill>
        <a:ln w="10201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4765625"/>
          <c:y val="0.95918367346938804"/>
          <c:w val="0.13392857142857101"/>
          <c:h val="3.4693877551020401E-2"/>
        </c:manualLayout>
      </c:layout>
      <c:overlay val="0"/>
      <c:spPr>
        <a:solidFill>
          <a:srgbClr val="FFFFFF"/>
        </a:solidFill>
        <a:ln w="2550">
          <a:solidFill>
            <a:srgbClr val="000000"/>
          </a:solidFill>
          <a:prstDash val="solid"/>
        </a:ln>
      </c:spPr>
      <c:txPr>
        <a:bodyPr/>
        <a:lstStyle/>
        <a:p>
          <a:pPr>
            <a:defRPr sz="791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86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TFR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D2D-4415-B396-C167C895E03C}"/>
              </c:ext>
            </c:extLst>
          </c:dPt>
          <c:dPt>
            <c:idx val="1"/>
            <c:invertIfNegative val="0"/>
            <c:bubble3D val="0"/>
            <c:spPr>
              <a:solidFill>
                <a:srgbClr val="9BBB59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7D2D-4415-B396-C167C895E03C}"/>
              </c:ext>
            </c:extLst>
          </c:dPt>
          <c:dPt>
            <c:idx val="2"/>
            <c:invertIfNegative val="0"/>
            <c:bubble3D val="0"/>
            <c:spPr>
              <a:solidFill>
                <a:srgbClr val="9BBB59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7D2D-4415-B396-C167C895E03C}"/>
              </c:ext>
            </c:extLst>
          </c:dPt>
          <c:dPt>
            <c:idx val="3"/>
            <c:invertIfNegative val="0"/>
            <c:bubble3D val="0"/>
            <c:spPr>
              <a:solidFill>
                <a:srgbClr val="9BBB59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7-7D2D-4415-B396-C167C895E03C}"/>
              </c:ext>
            </c:extLst>
          </c:dPt>
          <c:dPt>
            <c:idx val="4"/>
            <c:invertIfNegative val="0"/>
            <c:bubble3D val="0"/>
            <c:spPr>
              <a:solidFill>
                <a:srgbClr val="9BBB59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9-7D2D-4415-B396-C167C895E03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7D2D-4415-B396-C167C895E03C}"/>
              </c:ext>
            </c:extLst>
          </c:dPt>
          <c:dPt>
            <c:idx val="6"/>
            <c:invertIfNegative val="0"/>
            <c:bubble3D val="0"/>
            <c:spPr>
              <a:solidFill>
                <a:srgbClr val="4F81BD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D-7D2D-4415-B396-C167C895E03C}"/>
              </c:ext>
            </c:extLst>
          </c:dPt>
          <c:dPt>
            <c:idx val="7"/>
            <c:invertIfNegative val="0"/>
            <c:bubble3D val="0"/>
            <c:spPr>
              <a:solidFill>
                <a:srgbClr val="4F81BD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F-7D2D-4415-B396-C167C895E03C}"/>
              </c:ext>
            </c:extLst>
          </c:dPt>
          <c:dPt>
            <c:idx val="8"/>
            <c:invertIfNegative val="0"/>
            <c:bubble3D val="0"/>
            <c:spPr>
              <a:solidFill>
                <a:srgbClr val="4F81BD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1-7D2D-4415-B396-C167C895E03C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7D2D-4415-B396-C167C895E03C}"/>
              </c:ext>
            </c:extLst>
          </c:dPt>
          <c:dPt>
            <c:idx val="10"/>
            <c:invertIfNegative val="0"/>
            <c:bubble3D val="0"/>
            <c:spPr>
              <a:solidFill>
                <a:srgbClr val="F79646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5-7D2D-4415-B396-C167C895E03C}"/>
              </c:ext>
            </c:extLst>
          </c:dPt>
          <c:dPt>
            <c:idx val="11"/>
            <c:invertIfNegative val="0"/>
            <c:bubble3D val="0"/>
            <c:spPr>
              <a:solidFill>
                <a:srgbClr val="F79646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7-7D2D-4415-B396-C167C895E03C}"/>
              </c:ext>
            </c:extLst>
          </c:dPt>
          <c:dPt>
            <c:idx val="12"/>
            <c:invertIfNegative val="0"/>
            <c:bubble3D val="0"/>
            <c:spPr>
              <a:solidFill>
                <a:srgbClr val="F79646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9-7D2D-4415-B396-C167C895E03C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B-7D2D-4415-B396-C167C895E03C}"/>
              </c:ext>
            </c:extLst>
          </c:dPt>
          <c:dPt>
            <c:idx val="14"/>
            <c:invertIfNegative val="0"/>
            <c:bubble3D val="0"/>
            <c:spPr>
              <a:solidFill>
                <a:srgbClr val="C0504D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D-7D2D-4415-B396-C167C895E03C}"/>
              </c:ext>
            </c:extLst>
          </c:dPt>
          <c:dPt>
            <c:idx val="15"/>
            <c:invertIfNegative val="0"/>
            <c:bubble3D val="0"/>
            <c:spPr>
              <a:solidFill>
                <a:srgbClr val="C0504D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F-7D2D-4415-B396-C167C895E03C}"/>
              </c:ext>
            </c:extLst>
          </c:dPt>
          <c:dPt>
            <c:idx val="16"/>
            <c:invertIfNegative val="0"/>
            <c:bubble3D val="0"/>
            <c:spPr>
              <a:solidFill>
                <a:srgbClr val="C0504D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1-7D2D-4415-B396-C167C895E03C}"/>
              </c:ext>
            </c:extLst>
          </c:dPt>
          <c:dPt>
            <c:idx val="17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23-7D2D-4415-B396-C167C895E03C}"/>
              </c:ext>
            </c:extLst>
          </c:dPt>
          <c:cat>
            <c:multiLvlStrRef>
              <c:f>Sheet1!$A$2:$B$19</c:f>
              <c:multiLvlStrCache>
                <c:ptCount val="18"/>
                <c:lvl>
                  <c:pt idx="0">
                    <c:v>North Africa</c:v>
                  </c:pt>
                  <c:pt idx="1">
                    <c:v>West Africa</c:v>
                  </c:pt>
                  <c:pt idx="2">
                    <c:v>East Africa</c:v>
                  </c:pt>
                  <c:pt idx="3">
                    <c:v>Central Africa</c:v>
                  </c:pt>
                  <c:pt idx="4">
                    <c:v>South Africa</c:v>
                  </c:pt>
                  <c:pt idx="5">
                    <c:v>North America</c:v>
                  </c:pt>
                  <c:pt idx="6">
                    <c:v>Central America</c:v>
                  </c:pt>
                  <c:pt idx="7">
                    <c:v>Caribbean</c:v>
                  </c:pt>
                  <c:pt idx="8">
                    <c:v>South America</c:v>
                  </c:pt>
                  <c:pt idx="9">
                    <c:v>West Asia</c:v>
                  </c:pt>
                  <c:pt idx="10">
                    <c:v>South Central Asia</c:v>
                  </c:pt>
                  <c:pt idx="11">
                    <c:v>Southeast Asia</c:v>
                  </c:pt>
                  <c:pt idx="12">
                    <c:v>East Asia</c:v>
                  </c:pt>
                  <c:pt idx="13">
                    <c:v>Northern Europe</c:v>
                  </c:pt>
                  <c:pt idx="14">
                    <c:v>Western Europe</c:v>
                  </c:pt>
                  <c:pt idx="15">
                    <c:v>Eastern Europe</c:v>
                  </c:pt>
                  <c:pt idx="16">
                    <c:v>Southern Europe</c:v>
                  </c:pt>
                  <c:pt idx="17">
                    <c:v>Oceania</c:v>
                  </c:pt>
                </c:lvl>
                <c:lvl>
                  <c:pt idx="0">
                    <c:v>Africa</c:v>
                  </c:pt>
                  <c:pt idx="5">
                    <c:v>Americas</c:v>
                  </c:pt>
                  <c:pt idx="9">
                    <c:v>Asia</c:v>
                  </c:pt>
                  <c:pt idx="13">
                    <c:v>Europe</c:v>
                  </c:pt>
                  <c:pt idx="17">
                    <c:v>Aus</c:v>
                  </c:pt>
                </c:lvl>
              </c:multiLvlStrCache>
            </c:multiLvlStrRef>
          </c:cat>
          <c:val>
            <c:numRef>
              <c:f>Sheet1!$D$2:$D$19</c:f>
              <c:numCache>
                <c:formatCode>General</c:formatCode>
                <c:ptCount val="18"/>
                <c:pt idx="0">
                  <c:v>3.3</c:v>
                </c:pt>
                <c:pt idx="1">
                  <c:v>5.9</c:v>
                </c:pt>
                <c:pt idx="2">
                  <c:v>5.7</c:v>
                </c:pt>
                <c:pt idx="3">
                  <c:v>6.3</c:v>
                </c:pt>
                <c:pt idx="4">
                  <c:v>2.9</c:v>
                </c:pt>
                <c:pt idx="5">
                  <c:v>2</c:v>
                </c:pt>
                <c:pt idx="6">
                  <c:v>2.8</c:v>
                </c:pt>
                <c:pt idx="7">
                  <c:v>2.6</c:v>
                </c:pt>
                <c:pt idx="8">
                  <c:v>2.5</c:v>
                </c:pt>
                <c:pt idx="9">
                  <c:v>3.6</c:v>
                </c:pt>
                <c:pt idx="10">
                  <c:v>3.2</c:v>
                </c:pt>
                <c:pt idx="11">
                  <c:v>2.7</c:v>
                </c:pt>
                <c:pt idx="12">
                  <c:v>1.6</c:v>
                </c:pt>
                <c:pt idx="13">
                  <c:v>1.7000000000000011</c:v>
                </c:pt>
                <c:pt idx="14">
                  <c:v>1.6</c:v>
                </c:pt>
                <c:pt idx="15">
                  <c:v>1.3</c:v>
                </c:pt>
                <c:pt idx="16">
                  <c:v>1.3</c:v>
                </c:pt>
                <c:pt idx="17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7D2D-4415-B396-C167C895E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237312"/>
        <c:axId val="84243200"/>
      </c:barChart>
      <c:catAx>
        <c:axId val="84237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4243200"/>
        <c:crosses val="autoZero"/>
        <c:auto val="1"/>
        <c:lblAlgn val="ctr"/>
        <c:lblOffset val="100"/>
        <c:noMultiLvlLbl val="0"/>
      </c:catAx>
      <c:valAx>
        <c:axId val="84243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42373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18534961154274"/>
          <c:y val="9.3289689034369891E-2"/>
          <c:w val="0.85571587125416204"/>
          <c:h val="0.7659574468085106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Males(%)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Sheet1!$A$2:$A$17</c:f>
              <c:strCache>
                <c:ptCount val="16"/>
                <c:pt idx="0">
                  <c:v>0-4 yrs.</c:v>
                </c:pt>
                <c:pt idx="1">
                  <c:v>5-9 yrs.</c:v>
                </c:pt>
                <c:pt idx="2">
                  <c:v>10-14 yrs.</c:v>
                </c:pt>
                <c:pt idx="3">
                  <c:v>15-19 yrs.</c:v>
                </c:pt>
                <c:pt idx="4">
                  <c:v>20-24 yrs</c:v>
                </c:pt>
                <c:pt idx="5">
                  <c:v>25-29 yrs</c:v>
                </c:pt>
                <c:pt idx="6">
                  <c:v>30-34 yrs.</c:v>
                </c:pt>
                <c:pt idx="7">
                  <c:v>35-39 yrs.</c:v>
                </c:pt>
                <c:pt idx="8">
                  <c:v>40-44 yrs.</c:v>
                </c:pt>
                <c:pt idx="9">
                  <c:v>45-49 yrs.</c:v>
                </c:pt>
                <c:pt idx="10">
                  <c:v>50-54 yrs.</c:v>
                </c:pt>
                <c:pt idx="11">
                  <c:v>55-59 yrs.</c:v>
                </c:pt>
                <c:pt idx="12">
                  <c:v>60-64 yrs.</c:v>
                </c:pt>
                <c:pt idx="13">
                  <c:v>65-69 yrs.</c:v>
                </c:pt>
                <c:pt idx="14">
                  <c:v>70-74 yrs.</c:v>
                </c:pt>
                <c:pt idx="15">
                  <c:v>75+ yrs.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-1.3368983957219251</c:v>
                </c:pt>
                <c:pt idx="1">
                  <c:v>-3.4759358288770055</c:v>
                </c:pt>
                <c:pt idx="2">
                  <c:v>-11.76470588235294</c:v>
                </c:pt>
                <c:pt idx="3">
                  <c:v>-4.8128342245989302</c:v>
                </c:pt>
                <c:pt idx="4">
                  <c:v>-1.6042780748663104</c:v>
                </c:pt>
                <c:pt idx="5">
                  <c:v>-0.53475935828876997</c:v>
                </c:pt>
                <c:pt idx="6">
                  <c:v>-1.0695187165775399</c:v>
                </c:pt>
                <c:pt idx="7">
                  <c:v>-1.6042780748663104</c:v>
                </c:pt>
                <c:pt idx="8">
                  <c:v>-4.8128342245989302</c:v>
                </c:pt>
                <c:pt idx="9">
                  <c:v>-4.8128342245989302</c:v>
                </c:pt>
                <c:pt idx="10">
                  <c:v>-3.7433155080213902</c:v>
                </c:pt>
                <c:pt idx="11">
                  <c:v>-1.6042780748663104</c:v>
                </c:pt>
                <c:pt idx="12">
                  <c:v>-0.80213903743315518</c:v>
                </c:pt>
                <c:pt idx="13">
                  <c:v>-0.53475935828876997</c:v>
                </c:pt>
                <c:pt idx="14">
                  <c:v>-0.26737967914438499</c:v>
                </c:pt>
                <c:pt idx="15">
                  <c:v>-0.53475935828876997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70-4745-AE6E-7596025636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Females(%)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Sheet1!$A$2:$A$17</c:f>
              <c:strCache>
                <c:ptCount val="16"/>
                <c:pt idx="0">
                  <c:v>0-4 yrs.</c:v>
                </c:pt>
                <c:pt idx="1">
                  <c:v>5-9 yrs.</c:v>
                </c:pt>
                <c:pt idx="2">
                  <c:v>10-14 yrs.</c:v>
                </c:pt>
                <c:pt idx="3">
                  <c:v>15-19 yrs.</c:v>
                </c:pt>
                <c:pt idx="4">
                  <c:v>20-24 yrs</c:v>
                </c:pt>
                <c:pt idx="5">
                  <c:v>25-29 yrs</c:v>
                </c:pt>
                <c:pt idx="6">
                  <c:v>30-34 yrs.</c:v>
                </c:pt>
                <c:pt idx="7">
                  <c:v>35-39 yrs.</c:v>
                </c:pt>
                <c:pt idx="8">
                  <c:v>40-44 yrs.</c:v>
                </c:pt>
                <c:pt idx="9">
                  <c:v>45-49 yrs.</c:v>
                </c:pt>
                <c:pt idx="10">
                  <c:v>50-54 yrs.</c:v>
                </c:pt>
                <c:pt idx="11">
                  <c:v>55-59 yrs.</c:v>
                </c:pt>
                <c:pt idx="12">
                  <c:v>60-64 yrs.</c:v>
                </c:pt>
                <c:pt idx="13">
                  <c:v>65-69 yrs.</c:v>
                </c:pt>
                <c:pt idx="14">
                  <c:v>70-74 yrs.</c:v>
                </c:pt>
                <c:pt idx="15">
                  <c:v>75+ yrs.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0.26737967914438499</c:v>
                </c:pt>
                <c:pt idx="1">
                  <c:v>4.2780748663101598</c:v>
                </c:pt>
                <c:pt idx="2">
                  <c:v>21.925133689839569</c:v>
                </c:pt>
                <c:pt idx="3">
                  <c:v>6.1497326203208562</c:v>
                </c:pt>
                <c:pt idx="4">
                  <c:v>0.53475935828876997</c:v>
                </c:pt>
                <c:pt idx="5">
                  <c:v>0.53475935828876997</c:v>
                </c:pt>
                <c:pt idx="6">
                  <c:v>1.8716577540106951</c:v>
                </c:pt>
                <c:pt idx="7">
                  <c:v>2.1390374331550799</c:v>
                </c:pt>
                <c:pt idx="8">
                  <c:v>6.9518716577540109</c:v>
                </c:pt>
                <c:pt idx="9">
                  <c:v>6.4171122994652414</c:v>
                </c:pt>
                <c:pt idx="10">
                  <c:v>2.6737967914438503</c:v>
                </c:pt>
                <c:pt idx="11">
                  <c:v>0.53475935828876997</c:v>
                </c:pt>
                <c:pt idx="12">
                  <c:v>0.26737967914438499</c:v>
                </c:pt>
                <c:pt idx="13">
                  <c:v>0.53475935828876997</c:v>
                </c:pt>
                <c:pt idx="14">
                  <c:v>0.26737967914438499</c:v>
                </c:pt>
                <c:pt idx="15">
                  <c:v>1.3368983957219251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70-4745-AE6E-7596025636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4290176"/>
        <c:axId val="84292352"/>
      </c:barChart>
      <c:catAx>
        <c:axId val="84290176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AGE</a:t>
                </a:r>
              </a:p>
            </c:rich>
          </c:tx>
          <c:layout>
            <c:manualLayout>
              <c:xMode val="edge"/>
              <c:yMode val="edge"/>
              <c:x val="0.15871265814303734"/>
              <c:y val="4.7463145410249492E-2"/>
            </c:manualLayout>
          </c:layout>
          <c:overlay val="0"/>
        </c:title>
        <c:numFmt formatCode="General" sourceLinked="1"/>
        <c:majorTickMark val="cross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84292352"/>
        <c:crossesAt val="-10"/>
        <c:auto val="0"/>
        <c:lblAlgn val="ctr"/>
        <c:lblOffset val="100"/>
        <c:tickLblSkip val="1"/>
        <c:tickMarkSkip val="1"/>
        <c:noMultiLvlLbl val="0"/>
      </c:catAx>
      <c:valAx>
        <c:axId val="84292352"/>
        <c:scaling>
          <c:orientation val="minMax"/>
          <c:max val="10"/>
          <c:min val="-1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</a:t>
                </a:r>
              </a:p>
            </c:rich>
          </c:tx>
          <c:layout>
            <c:manualLayout>
              <c:xMode val="edge"/>
              <c:yMode val="edge"/>
              <c:x val="0.51387347391786908"/>
              <c:y val="0.91653029505080219"/>
            </c:manualLayout>
          </c:layout>
          <c:overlay val="0"/>
        </c:title>
        <c:numFmt formatCode="0;[Red]0" sourceLinked="0"/>
        <c:majorTickMark val="cross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84290176"/>
        <c:crosses val="autoZero"/>
        <c:crossBetween val="between"/>
        <c:majorUnit val="2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Mexico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Sheet1!$E$21</c:f>
              <c:strCache>
                <c:ptCount val="1"/>
                <c:pt idx="0">
                  <c:v>BR</c:v>
                </c:pt>
              </c:strCache>
            </c:strRef>
          </c:tx>
          <c:spPr>
            <a:ln w="1016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Sheet1!$D$22:$D$32</c:f>
              <c:numCache>
                <c:formatCode>General</c:formatCode>
                <c:ptCount val="11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</c:numCache>
            </c:numRef>
          </c:cat>
          <c:val>
            <c:numRef>
              <c:f>Sheet1!$E$22:$E$32</c:f>
              <c:numCache>
                <c:formatCode>General</c:formatCode>
                <c:ptCount val="11"/>
                <c:pt idx="0">
                  <c:v>47</c:v>
                </c:pt>
                <c:pt idx="1">
                  <c:v>45</c:v>
                </c:pt>
                <c:pt idx="2">
                  <c:v>43</c:v>
                </c:pt>
                <c:pt idx="3">
                  <c:v>44</c:v>
                </c:pt>
                <c:pt idx="4">
                  <c:v>44</c:v>
                </c:pt>
                <c:pt idx="5">
                  <c:v>46</c:v>
                </c:pt>
                <c:pt idx="6">
                  <c:v>45</c:v>
                </c:pt>
                <c:pt idx="7">
                  <c:v>44</c:v>
                </c:pt>
                <c:pt idx="8">
                  <c:v>37</c:v>
                </c:pt>
                <c:pt idx="9">
                  <c:v>30</c:v>
                </c:pt>
                <c:pt idx="10">
                  <c:v>23.2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2B7-4F85-B83E-07833EEA5A98}"/>
            </c:ext>
          </c:extLst>
        </c:ser>
        <c:ser>
          <c:idx val="1"/>
          <c:order val="1"/>
          <c:tx>
            <c:strRef>
              <c:f>Sheet1!$F$21</c:f>
              <c:strCache>
                <c:ptCount val="1"/>
                <c:pt idx="0">
                  <c:v>DR</c:v>
                </c:pt>
              </c:strCache>
            </c:strRef>
          </c:tx>
          <c:spPr>
            <a:ln w="101600">
              <a:solidFill>
                <a:srgbClr val="4F81BD"/>
              </a:solidFill>
            </a:ln>
          </c:spPr>
          <c:marker>
            <c:symbol val="none"/>
          </c:marker>
          <c:cat>
            <c:numRef>
              <c:f>Sheet1!$D$22:$D$32</c:f>
              <c:numCache>
                <c:formatCode>General</c:formatCode>
                <c:ptCount val="11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</c:numCache>
            </c:numRef>
          </c:cat>
          <c:val>
            <c:numRef>
              <c:f>Sheet1!$F$22:$F$32</c:f>
              <c:numCache>
                <c:formatCode>General</c:formatCode>
                <c:ptCount val="11"/>
                <c:pt idx="0">
                  <c:v>34</c:v>
                </c:pt>
                <c:pt idx="1">
                  <c:v>40</c:v>
                </c:pt>
                <c:pt idx="2">
                  <c:v>38</c:v>
                </c:pt>
                <c:pt idx="3">
                  <c:v>26</c:v>
                </c:pt>
                <c:pt idx="4">
                  <c:v>22</c:v>
                </c:pt>
                <c:pt idx="5">
                  <c:v>15</c:v>
                </c:pt>
                <c:pt idx="6">
                  <c:v>11</c:v>
                </c:pt>
                <c:pt idx="7">
                  <c:v>9</c:v>
                </c:pt>
                <c:pt idx="8">
                  <c:v>6</c:v>
                </c:pt>
                <c:pt idx="9">
                  <c:v>6</c:v>
                </c:pt>
                <c:pt idx="10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B7-4F85-B83E-07833EEA5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305792"/>
        <c:axId val="84307328"/>
      </c:lineChart>
      <c:catAx>
        <c:axId val="84305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307328"/>
        <c:crosses val="autoZero"/>
        <c:auto val="1"/>
        <c:lblAlgn val="ctr"/>
        <c:lblOffset val="100"/>
        <c:noMultiLvlLbl val="0"/>
      </c:catAx>
      <c:valAx>
        <c:axId val="84307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43057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Sweden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BR</c:v>
                </c:pt>
              </c:strCache>
            </c:strRef>
          </c:tx>
          <c:spPr>
            <a:ln w="1016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Sheet1!$A$6:$A$32</c:f>
              <c:numCache>
                <c:formatCode>General</c:formatCode>
                <c:ptCount val="27"/>
                <c:pt idx="0">
                  <c:v>1740</c:v>
                </c:pt>
                <c:pt idx="1">
                  <c:v>1750</c:v>
                </c:pt>
                <c:pt idx="2">
                  <c:v>1760</c:v>
                </c:pt>
                <c:pt idx="3">
                  <c:v>1770</c:v>
                </c:pt>
                <c:pt idx="4">
                  <c:v>1780</c:v>
                </c:pt>
                <c:pt idx="5">
                  <c:v>1790</c:v>
                </c:pt>
                <c:pt idx="6">
                  <c:v>1800</c:v>
                </c:pt>
                <c:pt idx="7">
                  <c:v>1810</c:v>
                </c:pt>
                <c:pt idx="8">
                  <c:v>1820</c:v>
                </c:pt>
                <c:pt idx="9">
                  <c:v>1830</c:v>
                </c:pt>
                <c:pt idx="10">
                  <c:v>1840</c:v>
                </c:pt>
                <c:pt idx="11">
                  <c:v>1850</c:v>
                </c:pt>
                <c:pt idx="12">
                  <c:v>1860</c:v>
                </c:pt>
                <c:pt idx="13">
                  <c:v>1870</c:v>
                </c:pt>
                <c:pt idx="14">
                  <c:v>1880</c:v>
                </c:pt>
                <c:pt idx="15">
                  <c:v>1890</c:v>
                </c:pt>
                <c:pt idx="16">
                  <c:v>1900</c:v>
                </c:pt>
                <c:pt idx="17">
                  <c:v>1910</c:v>
                </c:pt>
                <c:pt idx="18">
                  <c:v>1920</c:v>
                </c:pt>
                <c:pt idx="19">
                  <c:v>1930</c:v>
                </c:pt>
                <c:pt idx="20">
                  <c:v>1940</c:v>
                </c:pt>
                <c:pt idx="21">
                  <c:v>1950</c:v>
                </c:pt>
                <c:pt idx="22">
                  <c:v>1960</c:v>
                </c:pt>
                <c:pt idx="23">
                  <c:v>1970</c:v>
                </c:pt>
                <c:pt idx="24">
                  <c:v>1980</c:v>
                </c:pt>
                <c:pt idx="25">
                  <c:v>1990</c:v>
                </c:pt>
                <c:pt idx="26">
                  <c:v>2000</c:v>
                </c:pt>
              </c:numCache>
            </c:numRef>
          </c:cat>
          <c:val>
            <c:numRef>
              <c:f>Sheet1!$B$6:$B$32</c:f>
              <c:numCache>
                <c:formatCode>General</c:formatCode>
                <c:ptCount val="27"/>
                <c:pt idx="0">
                  <c:v>36</c:v>
                </c:pt>
                <c:pt idx="1">
                  <c:v>33</c:v>
                </c:pt>
                <c:pt idx="2">
                  <c:v>36</c:v>
                </c:pt>
                <c:pt idx="3">
                  <c:v>33</c:v>
                </c:pt>
                <c:pt idx="4">
                  <c:v>36</c:v>
                </c:pt>
                <c:pt idx="5">
                  <c:v>31</c:v>
                </c:pt>
                <c:pt idx="6">
                  <c:v>29</c:v>
                </c:pt>
                <c:pt idx="7">
                  <c:v>32</c:v>
                </c:pt>
                <c:pt idx="8">
                  <c:v>35</c:v>
                </c:pt>
                <c:pt idx="9">
                  <c:v>34</c:v>
                </c:pt>
                <c:pt idx="10">
                  <c:v>30</c:v>
                </c:pt>
                <c:pt idx="11">
                  <c:v>32</c:v>
                </c:pt>
                <c:pt idx="12">
                  <c:v>33</c:v>
                </c:pt>
                <c:pt idx="13">
                  <c:v>27</c:v>
                </c:pt>
                <c:pt idx="14">
                  <c:v>30</c:v>
                </c:pt>
                <c:pt idx="15">
                  <c:v>29</c:v>
                </c:pt>
                <c:pt idx="16">
                  <c:v>27</c:v>
                </c:pt>
                <c:pt idx="17">
                  <c:v>24</c:v>
                </c:pt>
                <c:pt idx="18">
                  <c:v>20</c:v>
                </c:pt>
                <c:pt idx="19">
                  <c:v>15</c:v>
                </c:pt>
                <c:pt idx="20">
                  <c:v>16</c:v>
                </c:pt>
                <c:pt idx="21">
                  <c:v>16</c:v>
                </c:pt>
                <c:pt idx="22">
                  <c:v>14</c:v>
                </c:pt>
                <c:pt idx="23">
                  <c:v>14</c:v>
                </c:pt>
                <c:pt idx="24">
                  <c:v>11</c:v>
                </c:pt>
                <c:pt idx="25">
                  <c:v>13</c:v>
                </c:pt>
                <c:pt idx="26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4E-4B2B-8D7D-8D99362A39AA}"/>
            </c:ext>
          </c:extLst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DR</c:v>
                </c:pt>
              </c:strCache>
            </c:strRef>
          </c:tx>
          <c:spPr>
            <a:ln w="101600"/>
          </c:spPr>
          <c:marker>
            <c:symbol val="none"/>
          </c:marker>
          <c:cat>
            <c:numRef>
              <c:f>Sheet1!$A$6:$A$32</c:f>
              <c:numCache>
                <c:formatCode>General</c:formatCode>
                <c:ptCount val="27"/>
                <c:pt idx="0">
                  <c:v>1740</c:v>
                </c:pt>
                <c:pt idx="1">
                  <c:v>1750</c:v>
                </c:pt>
                <c:pt idx="2">
                  <c:v>1760</c:v>
                </c:pt>
                <c:pt idx="3">
                  <c:v>1770</c:v>
                </c:pt>
                <c:pt idx="4">
                  <c:v>1780</c:v>
                </c:pt>
                <c:pt idx="5">
                  <c:v>1790</c:v>
                </c:pt>
                <c:pt idx="6">
                  <c:v>1800</c:v>
                </c:pt>
                <c:pt idx="7">
                  <c:v>1810</c:v>
                </c:pt>
                <c:pt idx="8">
                  <c:v>1820</c:v>
                </c:pt>
                <c:pt idx="9">
                  <c:v>1830</c:v>
                </c:pt>
                <c:pt idx="10">
                  <c:v>1840</c:v>
                </c:pt>
                <c:pt idx="11">
                  <c:v>1850</c:v>
                </c:pt>
                <c:pt idx="12">
                  <c:v>1860</c:v>
                </c:pt>
                <c:pt idx="13">
                  <c:v>1870</c:v>
                </c:pt>
                <c:pt idx="14">
                  <c:v>1880</c:v>
                </c:pt>
                <c:pt idx="15">
                  <c:v>1890</c:v>
                </c:pt>
                <c:pt idx="16">
                  <c:v>1900</c:v>
                </c:pt>
                <c:pt idx="17">
                  <c:v>1910</c:v>
                </c:pt>
                <c:pt idx="18">
                  <c:v>1920</c:v>
                </c:pt>
                <c:pt idx="19">
                  <c:v>1930</c:v>
                </c:pt>
                <c:pt idx="20">
                  <c:v>1940</c:v>
                </c:pt>
                <c:pt idx="21">
                  <c:v>1950</c:v>
                </c:pt>
                <c:pt idx="22">
                  <c:v>1960</c:v>
                </c:pt>
                <c:pt idx="23">
                  <c:v>1970</c:v>
                </c:pt>
                <c:pt idx="24">
                  <c:v>1980</c:v>
                </c:pt>
                <c:pt idx="25">
                  <c:v>1990</c:v>
                </c:pt>
                <c:pt idx="26">
                  <c:v>2000</c:v>
                </c:pt>
              </c:numCache>
            </c:numRef>
          </c:cat>
          <c:val>
            <c:numRef>
              <c:f>Sheet1!$C$6:$C$32</c:f>
              <c:numCache>
                <c:formatCode>General</c:formatCode>
                <c:ptCount val="27"/>
                <c:pt idx="0">
                  <c:v>34</c:v>
                </c:pt>
                <c:pt idx="1">
                  <c:v>38</c:v>
                </c:pt>
                <c:pt idx="2">
                  <c:v>25</c:v>
                </c:pt>
                <c:pt idx="3">
                  <c:v>43</c:v>
                </c:pt>
                <c:pt idx="4">
                  <c:v>27</c:v>
                </c:pt>
                <c:pt idx="5">
                  <c:v>31</c:v>
                </c:pt>
                <c:pt idx="6">
                  <c:v>31</c:v>
                </c:pt>
                <c:pt idx="7">
                  <c:v>38</c:v>
                </c:pt>
                <c:pt idx="8">
                  <c:v>23</c:v>
                </c:pt>
                <c:pt idx="9">
                  <c:v>28</c:v>
                </c:pt>
                <c:pt idx="10">
                  <c:v>19</c:v>
                </c:pt>
                <c:pt idx="11">
                  <c:v>20</c:v>
                </c:pt>
                <c:pt idx="12">
                  <c:v>18</c:v>
                </c:pt>
                <c:pt idx="13">
                  <c:v>17</c:v>
                </c:pt>
                <c:pt idx="14">
                  <c:v>17</c:v>
                </c:pt>
                <c:pt idx="15">
                  <c:v>15</c:v>
                </c:pt>
                <c:pt idx="16">
                  <c:v>18</c:v>
                </c:pt>
                <c:pt idx="17">
                  <c:v>14</c:v>
                </c:pt>
                <c:pt idx="18">
                  <c:v>13</c:v>
                </c:pt>
                <c:pt idx="19">
                  <c:v>12</c:v>
                </c:pt>
                <c:pt idx="20">
                  <c:v>11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11</c:v>
                </c:pt>
                <c:pt idx="25">
                  <c:v>11</c:v>
                </c:pt>
                <c:pt idx="26">
                  <c:v>10.6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4E-4B2B-8D7D-8D99362A39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411136"/>
        <c:axId val="84412672"/>
      </c:lineChart>
      <c:catAx>
        <c:axId val="84411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412672"/>
        <c:crosses val="autoZero"/>
        <c:auto val="1"/>
        <c:lblAlgn val="ctr"/>
        <c:lblOffset val="100"/>
        <c:noMultiLvlLbl val="0"/>
      </c:catAx>
      <c:valAx>
        <c:axId val="84412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44111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28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4800"/>
              <a:t>Nepal</a:t>
            </a:r>
          </a:p>
        </c:rich>
      </c:tx>
      <c:layout>
        <c:manualLayout>
          <c:xMode val="edge"/>
          <c:yMode val="edge"/>
          <c:x val="0.41231940635229603"/>
          <c:y val="2.3686886741656702E-3"/>
        </c:manualLayout>
      </c:layout>
      <c:overlay val="0"/>
      <c:spPr>
        <a:noFill/>
        <a:ln w="20411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2633928571428603E-2"/>
          <c:y val="0.147773279352227"/>
          <c:w val="0.89955357142857095"/>
          <c:h val="0.69838056680161897"/>
        </c:manualLayout>
      </c:layout>
      <c:lineChart>
        <c:grouping val="standard"/>
        <c:varyColors val="0"/>
        <c:ser>
          <c:idx val="0"/>
          <c:order val="0"/>
          <c:tx>
            <c:strRef>
              <c:f>Sheet1!$E$18</c:f>
              <c:strCache>
                <c:ptCount val="1"/>
                <c:pt idx="0">
                  <c:v>CBR</c:v>
                </c:pt>
              </c:strCache>
            </c:strRef>
          </c:tx>
          <c:spPr>
            <a:ln w="101600" cmpd="sng">
              <a:solidFill>
                <a:srgbClr val="C0000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00"/>
              </a:solidFill>
              <a:ln>
                <a:solidFill>
                  <a:srgbClr val="C00000"/>
                </a:solidFill>
                <a:prstDash val="solid"/>
              </a:ln>
            </c:spPr>
          </c:marker>
          <c:cat>
            <c:numRef>
              <c:f>Sheet1!$A$19:$A$28</c:f>
              <c:numCache>
                <c:formatCode>General</c:formatCode>
                <c:ptCount val="10"/>
                <c:pt idx="0">
                  <c:v>1958</c:v>
                </c:pt>
                <c:pt idx="1">
                  <c:v>1963</c:v>
                </c:pt>
                <c:pt idx="2">
                  <c:v>1968</c:v>
                </c:pt>
                <c:pt idx="3">
                  <c:v>1973</c:v>
                </c:pt>
                <c:pt idx="4">
                  <c:v>1978</c:v>
                </c:pt>
                <c:pt idx="5">
                  <c:v>1983</c:v>
                </c:pt>
                <c:pt idx="6">
                  <c:v>1988</c:v>
                </c:pt>
                <c:pt idx="7">
                  <c:v>1993</c:v>
                </c:pt>
                <c:pt idx="8">
                  <c:v>1998</c:v>
                </c:pt>
                <c:pt idx="9">
                  <c:v>2003</c:v>
                </c:pt>
              </c:numCache>
            </c:numRef>
          </c:cat>
          <c:val>
            <c:numRef>
              <c:f>Sheet1!$E$19:$E$28</c:f>
              <c:numCache>
                <c:formatCode>General</c:formatCode>
                <c:ptCount val="10"/>
                <c:pt idx="3">
                  <c:v>44.4</c:v>
                </c:pt>
                <c:pt idx="4">
                  <c:v>44.8</c:v>
                </c:pt>
                <c:pt idx="5">
                  <c:v>42.8</c:v>
                </c:pt>
                <c:pt idx="6">
                  <c:v>39.700000000000003</c:v>
                </c:pt>
                <c:pt idx="7">
                  <c:v>37</c:v>
                </c:pt>
                <c:pt idx="8">
                  <c:v>35.200000000000003</c:v>
                </c:pt>
                <c:pt idx="9">
                  <c:v>32.5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D5-4018-BDCB-992A9E2B4FE0}"/>
            </c:ext>
          </c:extLst>
        </c:ser>
        <c:ser>
          <c:idx val="1"/>
          <c:order val="1"/>
          <c:tx>
            <c:strRef>
              <c:f>Sheet1!$F$18</c:f>
              <c:strCache>
                <c:ptCount val="1"/>
                <c:pt idx="0">
                  <c:v>CDR</c:v>
                </c:pt>
              </c:strCache>
            </c:strRef>
          </c:tx>
          <c:spPr>
            <a:ln w="101600" cmpd="sng">
              <a:solidFill>
                <a:schemeClr val="accent1"/>
              </a:solidFill>
              <a:prstDash val="solid"/>
            </a:ln>
          </c:spPr>
          <c:marker>
            <c:symbol val="square"/>
            <c:size val="7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F6600"/>
                </a:solidFill>
                <a:prstDash val="solid"/>
              </a:ln>
            </c:spPr>
          </c:marker>
          <c:cat>
            <c:numRef>
              <c:f>Sheet1!$A$19:$A$28</c:f>
              <c:numCache>
                <c:formatCode>General</c:formatCode>
                <c:ptCount val="10"/>
                <c:pt idx="0">
                  <c:v>1958</c:v>
                </c:pt>
                <c:pt idx="1">
                  <c:v>1963</c:v>
                </c:pt>
                <c:pt idx="2">
                  <c:v>1968</c:v>
                </c:pt>
                <c:pt idx="3">
                  <c:v>1973</c:v>
                </c:pt>
                <c:pt idx="4">
                  <c:v>1978</c:v>
                </c:pt>
                <c:pt idx="5">
                  <c:v>1983</c:v>
                </c:pt>
                <c:pt idx="6">
                  <c:v>1988</c:v>
                </c:pt>
                <c:pt idx="7">
                  <c:v>1993</c:v>
                </c:pt>
                <c:pt idx="8">
                  <c:v>1998</c:v>
                </c:pt>
                <c:pt idx="9">
                  <c:v>2003</c:v>
                </c:pt>
              </c:numCache>
            </c:numRef>
          </c:cat>
          <c:val>
            <c:numRef>
              <c:f>Sheet1!$F$19:$F$28</c:f>
              <c:numCache>
                <c:formatCode>General</c:formatCode>
                <c:ptCount val="10"/>
                <c:pt idx="3">
                  <c:v>22.3</c:v>
                </c:pt>
                <c:pt idx="4">
                  <c:v>20</c:v>
                </c:pt>
                <c:pt idx="5">
                  <c:v>17</c:v>
                </c:pt>
                <c:pt idx="6">
                  <c:v>14</c:v>
                </c:pt>
                <c:pt idx="7">
                  <c:v>11.9</c:v>
                </c:pt>
                <c:pt idx="8">
                  <c:v>10.8</c:v>
                </c:pt>
                <c:pt idx="9">
                  <c:v>9.8000000000000007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D5-4018-BDCB-992A9E2B4F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3536"/>
        <c:axId val="2035712"/>
      </c:lineChart>
      <c:catAx>
        <c:axId val="2033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51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86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35712"/>
        <c:crosses val="autoZero"/>
        <c:auto val="1"/>
        <c:lblAlgn val="ctr"/>
        <c:lblOffset val="100"/>
        <c:tickMarkSkip val="1"/>
        <c:noMultiLvlLbl val="0"/>
      </c:catAx>
      <c:valAx>
        <c:axId val="2035712"/>
        <c:scaling>
          <c:orientation val="minMax"/>
        </c:scaling>
        <c:delete val="0"/>
        <c:axPos val="l"/>
        <c:majorGridlines>
          <c:spPr>
            <a:ln w="2551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55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6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335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2551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120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dTable>
      <c:spPr>
        <a:ln w="10205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6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28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4800"/>
              <a:t>Singapore</a:t>
            </a:r>
          </a:p>
        </c:rich>
      </c:tx>
      <c:layout>
        <c:manualLayout>
          <c:xMode val="edge"/>
          <c:yMode val="edge"/>
          <c:x val="0.34901685393258403"/>
          <c:y val="2.3630092215484598E-3"/>
        </c:manualLayout>
      </c:layout>
      <c:overlay val="0"/>
      <c:spPr>
        <a:noFill/>
        <a:ln w="20411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2633928571428603E-2"/>
          <c:y val="0.147773279352227"/>
          <c:w val="0.89955357142857095"/>
          <c:h val="0.6983805668016189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Sheet1!$B$18</c:f>
              <c:strCache>
                <c:ptCount val="1"/>
                <c:pt idx="0">
                  <c:v>CBR</c:v>
                </c:pt>
              </c:strCache>
            </c:strRef>
          </c:tx>
          <c:spPr>
            <a:ln w="101600" cmpd="sng">
              <a:solidFill>
                <a:srgbClr val="DD0806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DD0806"/>
              </a:solidFill>
              <a:ln>
                <a:solidFill>
                  <a:srgbClr val="DD0806"/>
                </a:solidFill>
                <a:prstDash val="solid"/>
              </a:ln>
            </c:spPr>
          </c:marker>
          <c:cat>
            <c:numRef>
              <c:f>Sheet1!$A$19:$A$28</c:f>
              <c:numCache>
                <c:formatCode>General</c:formatCode>
                <c:ptCount val="10"/>
                <c:pt idx="0">
                  <c:v>1958</c:v>
                </c:pt>
                <c:pt idx="1">
                  <c:v>1963</c:v>
                </c:pt>
                <c:pt idx="2">
                  <c:v>1968</c:v>
                </c:pt>
                <c:pt idx="3">
                  <c:v>1973</c:v>
                </c:pt>
                <c:pt idx="4">
                  <c:v>1978</c:v>
                </c:pt>
                <c:pt idx="5">
                  <c:v>1983</c:v>
                </c:pt>
                <c:pt idx="6">
                  <c:v>1988</c:v>
                </c:pt>
                <c:pt idx="7">
                  <c:v>1993</c:v>
                </c:pt>
                <c:pt idx="8">
                  <c:v>1998</c:v>
                </c:pt>
                <c:pt idx="9">
                  <c:v>2003</c:v>
                </c:pt>
              </c:numCache>
            </c:numRef>
          </c:cat>
          <c:val>
            <c:numRef>
              <c:f>Sheet1!$B$19:$B$28</c:f>
              <c:numCache>
                <c:formatCode>General</c:formatCode>
                <c:ptCount val="10"/>
                <c:pt idx="0">
                  <c:v>41.1</c:v>
                </c:pt>
                <c:pt idx="1">
                  <c:v>33.200000000000003</c:v>
                </c:pt>
                <c:pt idx="2">
                  <c:v>23.5</c:v>
                </c:pt>
                <c:pt idx="3">
                  <c:v>22</c:v>
                </c:pt>
                <c:pt idx="4">
                  <c:v>16.8</c:v>
                </c:pt>
                <c:pt idx="5">
                  <c:v>16.2</c:v>
                </c:pt>
                <c:pt idx="6">
                  <c:v>20</c:v>
                </c:pt>
                <c:pt idx="7">
                  <c:v>15.4</c:v>
                </c:pt>
                <c:pt idx="8">
                  <c:v>12.7</c:v>
                </c:pt>
                <c:pt idx="9">
                  <c:v>12.8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25-4033-895C-2B4667A90ED5}"/>
            </c:ext>
          </c:extLst>
        </c:ser>
        <c:ser>
          <c:idx val="1"/>
          <c:order val="1"/>
          <c:tx>
            <c:strRef>
              <c:f>Sheet1!$C$18</c:f>
              <c:strCache>
                <c:ptCount val="1"/>
                <c:pt idx="0">
                  <c:v>CDR</c:v>
                </c:pt>
              </c:strCache>
            </c:strRef>
          </c:tx>
          <c:spPr>
            <a:ln w="101600"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c:spPr>
          <c:marker>
            <c:symbol val="square"/>
            <c:size val="7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FCC00"/>
                </a:solidFill>
                <a:prstDash val="solid"/>
              </a:ln>
            </c:spPr>
          </c:marker>
          <c:cat>
            <c:numRef>
              <c:f>Sheet1!$A$19:$A$28</c:f>
              <c:numCache>
                <c:formatCode>General</c:formatCode>
                <c:ptCount val="10"/>
                <c:pt idx="0">
                  <c:v>1958</c:v>
                </c:pt>
                <c:pt idx="1">
                  <c:v>1963</c:v>
                </c:pt>
                <c:pt idx="2">
                  <c:v>1968</c:v>
                </c:pt>
                <c:pt idx="3">
                  <c:v>1973</c:v>
                </c:pt>
                <c:pt idx="4">
                  <c:v>1978</c:v>
                </c:pt>
                <c:pt idx="5">
                  <c:v>1983</c:v>
                </c:pt>
                <c:pt idx="6">
                  <c:v>1988</c:v>
                </c:pt>
                <c:pt idx="7">
                  <c:v>1993</c:v>
                </c:pt>
                <c:pt idx="8">
                  <c:v>1998</c:v>
                </c:pt>
                <c:pt idx="9">
                  <c:v>2003</c:v>
                </c:pt>
              </c:numCache>
            </c:numRef>
          </c:cat>
          <c:val>
            <c:numRef>
              <c:f>Sheet1!$C$19:$C$28</c:f>
              <c:numCache>
                <c:formatCode>General</c:formatCode>
                <c:ptCount val="10"/>
                <c:pt idx="0">
                  <c:v>7</c:v>
                </c:pt>
                <c:pt idx="1">
                  <c:v>5.7</c:v>
                </c:pt>
                <c:pt idx="2">
                  <c:v>5.5</c:v>
                </c:pt>
                <c:pt idx="3">
                  <c:v>5.4</c:v>
                </c:pt>
                <c:pt idx="4">
                  <c:v>5.0999999999999996</c:v>
                </c:pt>
                <c:pt idx="5">
                  <c:v>5.3</c:v>
                </c:pt>
                <c:pt idx="6">
                  <c:v>5.2</c:v>
                </c:pt>
                <c:pt idx="7">
                  <c:v>4.4000000000000004</c:v>
                </c:pt>
                <c:pt idx="8">
                  <c:v>4.0999999999999996</c:v>
                </c:pt>
                <c:pt idx="9">
                  <c:v>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25-4033-895C-2B4667A90E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685952"/>
        <c:axId val="66942080"/>
      </c:lineChart>
      <c:catAx>
        <c:axId val="66685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51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86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6942080"/>
        <c:crosses val="autoZero"/>
        <c:auto val="1"/>
        <c:lblAlgn val="ctr"/>
        <c:lblOffset val="100"/>
        <c:tickMarkSkip val="1"/>
        <c:noMultiLvlLbl val="0"/>
      </c:catAx>
      <c:valAx>
        <c:axId val="66942080"/>
        <c:scaling>
          <c:orientation val="minMax"/>
        </c:scaling>
        <c:delete val="0"/>
        <c:axPos val="l"/>
        <c:majorGridlines>
          <c:spPr>
            <a:ln w="2551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55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6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66859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2551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120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dTable>
      <c:spPr>
        <a:solidFill>
          <a:schemeClr val="bg1"/>
        </a:solidFill>
        <a:ln w="10205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6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28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4800"/>
              <a:t>Cameroon</a:t>
            </a:r>
          </a:p>
        </c:rich>
      </c:tx>
      <c:layout>
        <c:manualLayout>
          <c:xMode val="edge"/>
          <c:yMode val="edge"/>
          <c:x val="0.34761235955056202"/>
          <c:y val="1.52949302389833E-3"/>
        </c:manualLayout>
      </c:layout>
      <c:overlay val="0"/>
      <c:spPr>
        <a:noFill/>
        <a:ln w="20411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2633928571428603E-2"/>
          <c:y val="0.147773279352227"/>
          <c:w val="0.89955357142857095"/>
          <c:h val="0.69838056680161897"/>
        </c:manualLayout>
      </c:layout>
      <c:lineChart>
        <c:grouping val="standard"/>
        <c:varyColors val="0"/>
        <c:ser>
          <c:idx val="0"/>
          <c:order val="0"/>
          <c:tx>
            <c:strRef>
              <c:f>Sheet1!$E$5</c:f>
              <c:strCache>
                <c:ptCount val="1"/>
                <c:pt idx="0">
                  <c:v>CBR</c:v>
                </c:pt>
              </c:strCache>
            </c:strRef>
          </c:tx>
          <c:spPr>
            <a:ln w="101600" cmpd="sng">
              <a:solidFill>
                <a:srgbClr val="993366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993366"/>
              </a:solidFill>
              <a:ln>
                <a:solidFill>
                  <a:srgbClr val="993366"/>
                </a:solidFill>
                <a:prstDash val="solid"/>
              </a:ln>
            </c:spPr>
          </c:marker>
          <c:cat>
            <c:numRef>
              <c:f>Sheet1!$A$6:$A$14</c:f>
              <c:numCache>
                <c:formatCode>General</c:formatCode>
                <c:ptCount val="9"/>
                <c:pt idx="0">
                  <c:v>1963</c:v>
                </c:pt>
                <c:pt idx="1">
                  <c:v>1968</c:v>
                </c:pt>
                <c:pt idx="2">
                  <c:v>1973</c:v>
                </c:pt>
                <c:pt idx="3">
                  <c:v>1978</c:v>
                </c:pt>
                <c:pt idx="4">
                  <c:v>1983</c:v>
                </c:pt>
                <c:pt idx="5">
                  <c:v>1988</c:v>
                </c:pt>
                <c:pt idx="6">
                  <c:v>1993</c:v>
                </c:pt>
                <c:pt idx="7">
                  <c:v>1998</c:v>
                </c:pt>
                <c:pt idx="8">
                  <c:v>2003</c:v>
                </c:pt>
              </c:numCache>
            </c:numRef>
          </c:cat>
          <c:val>
            <c:numRef>
              <c:f>Sheet1!$E$6:$E$14</c:f>
              <c:numCache>
                <c:formatCode>General</c:formatCode>
                <c:ptCount val="9"/>
                <c:pt idx="2">
                  <c:v>46.1</c:v>
                </c:pt>
                <c:pt idx="3">
                  <c:v>46.1</c:v>
                </c:pt>
                <c:pt idx="4">
                  <c:v>44.6</c:v>
                </c:pt>
                <c:pt idx="5">
                  <c:v>43.3</c:v>
                </c:pt>
                <c:pt idx="6">
                  <c:v>39.799999999999997</c:v>
                </c:pt>
                <c:pt idx="7">
                  <c:v>37.1</c:v>
                </c:pt>
                <c:pt idx="8">
                  <c:v>35.200000000000003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3E-4AE3-9DD4-3946C313D427}"/>
            </c:ext>
          </c:extLst>
        </c:ser>
        <c:ser>
          <c:idx val="1"/>
          <c:order val="1"/>
          <c:tx>
            <c:strRef>
              <c:f>Sheet1!$F$5</c:f>
              <c:strCache>
                <c:ptCount val="1"/>
                <c:pt idx="0">
                  <c:v>CDR</c:v>
                </c:pt>
              </c:strCache>
            </c:strRef>
          </c:tx>
          <c:spPr>
            <a:ln w="101600" cmpd="sng">
              <a:solidFill>
                <a:srgbClr val="006411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006411"/>
              </a:solidFill>
              <a:ln>
                <a:solidFill>
                  <a:srgbClr val="006411"/>
                </a:solidFill>
                <a:prstDash val="solid"/>
              </a:ln>
            </c:spPr>
          </c:marker>
          <c:cat>
            <c:numRef>
              <c:f>Sheet1!$A$6:$A$14</c:f>
              <c:numCache>
                <c:formatCode>General</c:formatCode>
                <c:ptCount val="9"/>
                <c:pt idx="0">
                  <c:v>1963</c:v>
                </c:pt>
                <c:pt idx="1">
                  <c:v>1968</c:v>
                </c:pt>
                <c:pt idx="2">
                  <c:v>1973</c:v>
                </c:pt>
                <c:pt idx="3">
                  <c:v>1978</c:v>
                </c:pt>
                <c:pt idx="4">
                  <c:v>1983</c:v>
                </c:pt>
                <c:pt idx="5">
                  <c:v>1988</c:v>
                </c:pt>
                <c:pt idx="6">
                  <c:v>1993</c:v>
                </c:pt>
                <c:pt idx="7">
                  <c:v>1998</c:v>
                </c:pt>
                <c:pt idx="8">
                  <c:v>2003</c:v>
                </c:pt>
              </c:numCache>
            </c:numRef>
          </c:cat>
          <c:val>
            <c:numRef>
              <c:f>Sheet1!$F$6:$F$14</c:f>
              <c:numCache>
                <c:formatCode>General</c:formatCode>
                <c:ptCount val="9"/>
                <c:pt idx="2">
                  <c:v>15.8</c:v>
                </c:pt>
                <c:pt idx="3">
                  <c:v>15.5</c:v>
                </c:pt>
                <c:pt idx="4">
                  <c:v>14.7</c:v>
                </c:pt>
                <c:pt idx="5">
                  <c:v>13</c:v>
                </c:pt>
                <c:pt idx="6">
                  <c:v>11.5</c:v>
                </c:pt>
                <c:pt idx="7">
                  <c:v>11.7</c:v>
                </c:pt>
                <c:pt idx="8">
                  <c:v>12.8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3E-4AE3-9DD4-3946C313D4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468096"/>
        <c:axId val="84470016"/>
      </c:lineChart>
      <c:catAx>
        <c:axId val="84468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5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4470016"/>
        <c:crosses val="autoZero"/>
        <c:auto val="1"/>
        <c:lblAlgn val="ctr"/>
        <c:lblOffset val="100"/>
        <c:tickMarkSkip val="1"/>
        <c:noMultiLvlLbl val="0"/>
      </c:catAx>
      <c:valAx>
        <c:axId val="84470016"/>
        <c:scaling>
          <c:orientation val="minMax"/>
        </c:scaling>
        <c:delete val="0"/>
        <c:axPos val="l"/>
        <c:majorGridlines>
          <c:spPr>
            <a:ln w="2551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55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6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44680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2551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120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dTable>
      <c:spPr>
        <a:solidFill>
          <a:srgbClr val="FFFFFF"/>
        </a:solidFill>
        <a:ln w="10205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6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4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4800"/>
              <a:t>Mauritius</a:t>
            </a:r>
          </a:p>
        </c:rich>
      </c:tx>
      <c:layout>
        <c:manualLayout>
          <c:xMode val="edge"/>
          <c:yMode val="edge"/>
          <c:x val="0.37145116340794498"/>
          <c:y val="2.3630092215484598E-3"/>
        </c:manualLayout>
      </c:layout>
      <c:overlay val="0"/>
      <c:spPr>
        <a:noFill/>
        <a:ln w="20411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2633928571428603E-2"/>
          <c:y val="0.147773279352227"/>
          <c:w val="0.89955357142857095"/>
          <c:h val="0.69838056680161897"/>
        </c:manualLayout>
      </c:layout>
      <c:lineChart>
        <c:grouping val="standar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CBR</c:v>
                </c:pt>
              </c:strCache>
            </c:strRef>
          </c:tx>
          <c:spPr>
            <a:ln w="101600" cmpd="sng">
              <a:solidFill>
                <a:srgbClr val="63AAFE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63AAFE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cat>
            <c:numRef>
              <c:f>Sheet1!$A$6:$A$14</c:f>
              <c:numCache>
                <c:formatCode>General</c:formatCode>
                <c:ptCount val="9"/>
                <c:pt idx="0">
                  <c:v>1963</c:v>
                </c:pt>
                <c:pt idx="1">
                  <c:v>1968</c:v>
                </c:pt>
                <c:pt idx="2">
                  <c:v>1973</c:v>
                </c:pt>
                <c:pt idx="3">
                  <c:v>1978</c:v>
                </c:pt>
                <c:pt idx="4">
                  <c:v>1983</c:v>
                </c:pt>
                <c:pt idx="5">
                  <c:v>1988</c:v>
                </c:pt>
                <c:pt idx="6">
                  <c:v>1993</c:v>
                </c:pt>
                <c:pt idx="7">
                  <c:v>1998</c:v>
                </c:pt>
                <c:pt idx="8">
                  <c:v>2003</c:v>
                </c:pt>
              </c:numCache>
            </c:numRef>
          </c:cat>
          <c:val>
            <c:numRef>
              <c:f>Sheet1!$B$6:$B$14</c:f>
              <c:numCache>
                <c:formatCode>General</c:formatCode>
                <c:ptCount val="9"/>
                <c:pt idx="0">
                  <c:v>40.4</c:v>
                </c:pt>
                <c:pt idx="1">
                  <c:v>31.6</c:v>
                </c:pt>
                <c:pt idx="2">
                  <c:v>23</c:v>
                </c:pt>
                <c:pt idx="3">
                  <c:v>27</c:v>
                </c:pt>
                <c:pt idx="4">
                  <c:v>20.9</c:v>
                </c:pt>
                <c:pt idx="5">
                  <c:v>19.8</c:v>
                </c:pt>
                <c:pt idx="6">
                  <c:v>20.2</c:v>
                </c:pt>
                <c:pt idx="7">
                  <c:v>17.100000000000001</c:v>
                </c:pt>
                <c:pt idx="8">
                  <c:v>16.100000000000001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E4-4286-84AB-3823CC624291}"/>
            </c:ext>
          </c:extLst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CDR</c:v>
                </c:pt>
              </c:strCache>
            </c:strRef>
          </c:tx>
          <c:spPr>
            <a:ln w="101600" cmpd="sng">
              <a:solidFill>
                <a:srgbClr val="DD2D32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DD2D32"/>
              </a:solidFill>
              <a:ln>
                <a:solidFill>
                  <a:srgbClr val="DD2D32"/>
                </a:solidFill>
                <a:prstDash val="solid"/>
              </a:ln>
            </c:spPr>
          </c:marker>
          <c:cat>
            <c:numRef>
              <c:f>Sheet1!$A$6:$A$14</c:f>
              <c:numCache>
                <c:formatCode>General</c:formatCode>
                <c:ptCount val="9"/>
                <c:pt idx="0">
                  <c:v>1963</c:v>
                </c:pt>
                <c:pt idx="1">
                  <c:v>1968</c:v>
                </c:pt>
                <c:pt idx="2">
                  <c:v>1973</c:v>
                </c:pt>
                <c:pt idx="3">
                  <c:v>1978</c:v>
                </c:pt>
                <c:pt idx="4">
                  <c:v>1983</c:v>
                </c:pt>
                <c:pt idx="5">
                  <c:v>1988</c:v>
                </c:pt>
                <c:pt idx="6">
                  <c:v>1993</c:v>
                </c:pt>
                <c:pt idx="7">
                  <c:v>1998</c:v>
                </c:pt>
                <c:pt idx="8">
                  <c:v>2003</c:v>
                </c:pt>
              </c:numCache>
            </c:numRef>
          </c:cat>
          <c:val>
            <c:numRef>
              <c:f>Sheet1!$C$6:$C$14</c:f>
              <c:numCache>
                <c:formatCode>General</c:formatCode>
                <c:ptCount val="9"/>
                <c:pt idx="0">
                  <c:v>9.6999999999999993</c:v>
                </c:pt>
                <c:pt idx="1">
                  <c:v>9.1999999999999993</c:v>
                </c:pt>
                <c:pt idx="2">
                  <c:v>7.8</c:v>
                </c:pt>
                <c:pt idx="3">
                  <c:v>7.1</c:v>
                </c:pt>
                <c:pt idx="4">
                  <c:v>6.5</c:v>
                </c:pt>
                <c:pt idx="5">
                  <c:v>6.5</c:v>
                </c:pt>
                <c:pt idx="6">
                  <c:v>6.7</c:v>
                </c:pt>
                <c:pt idx="7">
                  <c:v>6.9</c:v>
                </c:pt>
                <c:pt idx="8">
                  <c:v>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E4-4286-84AB-3823CC6242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653568"/>
        <c:axId val="84655488"/>
      </c:lineChart>
      <c:catAx>
        <c:axId val="8465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5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6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4655488"/>
        <c:crosses val="autoZero"/>
        <c:auto val="1"/>
        <c:lblAlgn val="ctr"/>
        <c:lblOffset val="100"/>
        <c:tickMarkSkip val="1"/>
        <c:noMultiLvlLbl val="0"/>
      </c:catAx>
      <c:valAx>
        <c:axId val="84655488"/>
        <c:scaling>
          <c:orientation val="minMax"/>
        </c:scaling>
        <c:delete val="0"/>
        <c:axPos val="l"/>
        <c:majorGridlines>
          <c:spPr>
            <a:ln w="2551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55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6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46535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2551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120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dTable>
      <c:spPr>
        <a:solidFill>
          <a:srgbClr val="FFFFFF"/>
        </a:solidFill>
        <a:ln w="10205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6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0.6255</cdr:x>
      <cdr:y>0</cdr:y>
    </cdr:from>
    <cdr:to>
      <cdr:x>1</cdr:x>
      <cdr:y>0.26046</cdr:y>
    </cdr:to>
    <cdr:sp macro="" textlink="">
      <cdr:nvSpPr>
        <cdr:cNvPr id="204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374258" y="-503464"/>
          <a:ext cx="3217681" cy="15239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en-US" sz="4800" b="1" i="0" u="none" strike="noStrike" baseline="0" dirty="0">
              <a:solidFill>
                <a:srgbClr val="000000"/>
              </a:solidFill>
              <a:latin typeface="Arial Black" panose="020B0A04020102020204" pitchFamily="34" charset="0"/>
              <a:cs typeface="Arial"/>
            </a:rPr>
            <a:t>CLASS OF 2021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55F71-FE07-4FE3-8BD7-64617F5F96DB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9DF6F-7718-4486-9847-9090D7C1F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05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Totally Useless</a:t>
            </a:r>
            <a:r>
              <a:rPr lang="en-US" baseline="0"/>
              <a:t> Bit of Information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9DF6F-7718-4486-9847-9090D7C1F4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65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690343-5C28-4447-8A9F-CFCEE16F1CA6}" type="slidenum">
              <a:rPr lang="en-US"/>
              <a:pPr/>
              <a:t>84</a:t>
            </a:fld>
            <a:endParaRPr 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AB9A07-BEF0-6841-BC13-E16D5A65B1AC}" type="slidenum">
              <a:rPr lang="en-US"/>
              <a:pPr/>
              <a:t>85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5DF367-71CA-2D4D-9F0B-95BC27D199CE}" type="slidenum">
              <a:rPr lang="en-US"/>
              <a:pPr/>
              <a:t>86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031B60-8A4B-A948-8DF1-B8A815CBCCDB}" type="slidenum">
              <a:rPr lang="en-US"/>
              <a:pPr/>
              <a:t>87</a:t>
            </a:fld>
            <a:endParaRPr 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3EA3B2-3393-444D-8381-46E2902153C3}" type="slidenum">
              <a:rPr lang="en-US"/>
              <a:pPr/>
              <a:t>88</a:t>
            </a:fld>
            <a:endParaRPr 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https://www.youtube.com/watch?v=jbkSRLYSojo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9DF6F-7718-4486-9847-9090D7C1F48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38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https://www.youtube.com/watch?v=x4r0S5qoIXc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9DF6F-7718-4486-9847-9090D7C1F48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62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https://www.youtube.com/watch?v=0TipTogQT3E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9DF6F-7718-4486-9847-9090D7C1F48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5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this data to calculate</a:t>
            </a:r>
            <a:r>
              <a:rPr lang="en-US" baseline="0"/>
              <a:t> the TFR of your classes and to create a population pyramid.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9DF6F-7718-4486-9847-9090D7C1F48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7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https://www.youtube.com/watch?v=VcSX4ytEfcE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9DF6F-7718-4486-9847-9090D7C1F48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67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6C82C9-3F42-46A8-9070-BBACDEC4C80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578874-5036-4647-AC34-A5F31066190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93FCCE-CF32-419B-87F5-B2262E90F19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https://youtu.be/RLmKfXwWQtE?list=PLsi__M0qVoTIFtbxbkVyjA59hSexiOQEq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1BD1-8829-4844-8096-AFA95D14750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64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https://www.youtube.com/watch?v=vrO3TfJc9Qw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9DF6F-7718-4486-9847-9090D7C1F48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7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http://populationpyramid.net/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1BD1-8829-4844-8096-AFA95D14750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5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5A10-BC69-4F87-938D-0F0293AF199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80AB-826C-4BCB-9467-59D568609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66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5A10-BC69-4F87-938D-0F0293AF199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80AB-826C-4BCB-9467-59D568609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3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5A10-BC69-4F87-938D-0F0293AF199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80AB-826C-4BCB-9467-59D568609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1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127F-146D-BD4F-8B24-EF13E4508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1802-FF16-154C-ABF0-B80AF791D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16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127F-146D-BD4F-8B24-EF13E4508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1802-FF16-154C-ABF0-B80AF791D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30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127F-146D-BD4F-8B24-EF13E4508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1802-FF16-154C-ABF0-B80AF791D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70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127F-146D-BD4F-8B24-EF13E4508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1802-FF16-154C-ABF0-B80AF791D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86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127F-146D-BD4F-8B24-EF13E4508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1802-FF16-154C-ABF0-B80AF791D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5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127F-146D-BD4F-8B24-EF13E4508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1802-FF16-154C-ABF0-B80AF791D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94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127F-146D-BD4F-8B24-EF13E4508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1802-FF16-154C-ABF0-B80AF791D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127F-146D-BD4F-8B24-EF13E4508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1802-FF16-154C-ABF0-B80AF791D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52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5A10-BC69-4F87-938D-0F0293AF199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80AB-826C-4BCB-9467-59D568609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76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127F-146D-BD4F-8B24-EF13E4508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1802-FF16-154C-ABF0-B80AF791D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23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127F-146D-BD4F-8B24-EF13E4508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1802-FF16-154C-ABF0-B80AF791D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9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127F-146D-BD4F-8B24-EF13E4508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1802-FF16-154C-ABF0-B80AF791D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48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5A10-BC69-4F87-938D-0F0293AF199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80AB-826C-4BCB-9467-59D568609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0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5A10-BC69-4F87-938D-0F0293AF199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80AB-826C-4BCB-9467-59D568609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9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5A10-BC69-4F87-938D-0F0293AF199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80AB-826C-4BCB-9467-59D568609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23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5A10-BC69-4F87-938D-0F0293AF199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80AB-826C-4BCB-9467-59D568609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67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5A10-BC69-4F87-938D-0F0293AF199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80AB-826C-4BCB-9467-59D568609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0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5A10-BC69-4F87-938D-0F0293AF199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80AB-826C-4BCB-9467-59D568609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01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5A10-BC69-4F87-938D-0F0293AF199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80AB-826C-4BCB-9467-59D568609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4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B5A10-BC69-4F87-938D-0F0293AF199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380AB-826C-4BCB-9467-59D568609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7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065127F-146D-BD4F-8B24-EF13E45080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A71802-FF16-154C-ABF0-B80AF791D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3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VcSX4ytEfcE" TargetMode="External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RLmKfXwWQtE" TargetMode="External"/><Relationship Id="rId4" Type="http://schemas.openxmlformats.org/officeDocument/2006/relationships/image" Target="../media/image2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XjpeJATIg4" TargetMode="External"/><Relationship Id="rId4" Type="http://schemas.openxmlformats.org/officeDocument/2006/relationships/image" Target="../media/image3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jbkSRLYSojo" TargetMode="External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/>
              <a:t>AP Human Geography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90600"/>
            <a:ext cx="6400800" cy="1752600"/>
          </a:xfrm>
        </p:spPr>
        <p:txBody>
          <a:bodyPr/>
          <a:lstStyle/>
          <a:p>
            <a:r>
              <a:rPr lang="en-US"/>
              <a:t>Chapter 2: Population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662779"/>
            <a:ext cx="9144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pic>
        <p:nvPicPr>
          <p:cNvPr id="1026" name="Picture 2" descr="Image result for public domain pop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676400"/>
            <a:ext cx="6781800" cy="39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376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445" y="-286079"/>
            <a:ext cx="8229600" cy="1143000"/>
          </a:xfrm>
        </p:spPr>
        <p:txBody>
          <a:bodyPr/>
          <a:lstStyle/>
          <a:p>
            <a:pPr algn="l"/>
            <a:r>
              <a:rPr lang="en-US" u="none"/>
              <a:t>					</a:t>
            </a:r>
            <a:r>
              <a:rPr lang="en-US"/>
              <a:t>b. South Asia</a:t>
            </a:r>
            <a:endParaRPr lang="en-US" u="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9" y="858039"/>
            <a:ext cx="8850222" cy="506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811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Objective</a:t>
            </a:r>
            <a:r>
              <a:rPr lang="en-US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You will be able to discuss the relationship between demographics, development and health.</a:t>
            </a:r>
          </a:p>
          <a:p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3388714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TUBI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Octopi move with elegance but no rhythm, unlike other animals.</a:t>
            </a:r>
          </a:p>
        </p:txBody>
      </p:sp>
      <p:pic>
        <p:nvPicPr>
          <p:cNvPr id="1026" name="Picture 2" descr="https://www.vanaqua.org/files/2513/1723/4688/revit-octop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919" y="3065849"/>
            <a:ext cx="5732608" cy="321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2018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/>
              <a:t>I. Population and Health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11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512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993" y="194053"/>
            <a:ext cx="8245807" cy="6505189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4400" b="1"/>
              <a:t>Epidemiologic Transition: </a:t>
            </a:r>
            <a:r>
              <a:rPr lang="en-US" sz="4400"/>
              <a:t>The way health evolves as demographics and development change</a:t>
            </a:r>
          </a:p>
          <a:p>
            <a:pPr marL="1143000" lvl="1" indent="-742950">
              <a:buFont typeface="+mj-lt"/>
              <a:buAutoNum type="arabicPeriod"/>
            </a:pPr>
            <a:endParaRPr lang="en-US" sz="3600"/>
          </a:p>
          <a:p>
            <a:pPr marL="1143000" lvl="1" indent="-742950">
              <a:buFont typeface="+mj-lt"/>
              <a:buAutoNum type="arabicPeriod"/>
            </a:pPr>
            <a:endParaRPr lang="en-US" sz="40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964" y="3259161"/>
            <a:ext cx="6664036" cy="359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873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19" y="0"/>
            <a:ext cx="8613537" cy="1143000"/>
          </a:xfrm>
        </p:spPr>
        <p:txBody>
          <a:bodyPr>
            <a:normAutofit/>
          </a:bodyPr>
          <a:lstStyle/>
          <a:p>
            <a:pPr algn="l"/>
            <a:r>
              <a:rPr lang="en-US"/>
              <a:t>1. Stage 1: PESTILENCE &amp; FAMINE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344" y="823449"/>
            <a:ext cx="7863456" cy="510732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000"/>
              <a:t>Infectious and parasitic diseases (+ animal/human attacks and accidents)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000"/>
              <a:t>HIGH CDR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000"/>
              <a:t>Example: BUBONIC PLAGUE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616" y="4283636"/>
            <a:ext cx="3800251" cy="257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816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26" y="-167481"/>
            <a:ext cx="9035674" cy="1143000"/>
          </a:xfrm>
        </p:spPr>
        <p:txBody>
          <a:bodyPr>
            <a:normAutofit/>
          </a:bodyPr>
          <a:lstStyle/>
          <a:p>
            <a:pPr algn="l"/>
            <a:r>
              <a:rPr lang="en-US"/>
              <a:t>2. Stage 2: RECEDING PANDEMICS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1362"/>
            <a:ext cx="8229600" cy="5274801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000" b="1"/>
              <a:t>Pandemic: </a:t>
            </a:r>
            <a:r>
              <a:rPr lang="en-US" sz="4000"/>
              <a:t>disease that happens all over the world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000"/>
              <a:t>Rapidly declining CDR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000" b="1"/>
              <a:t>EX: </a:t>
            </a:r>
            <a:r>
              <a:rPr lang="en-US" sz="4000"/>
              <a:t>Cholera!</a:t>
            </a:r>
          </a:p>
          <a:p>
            <a:pPr marL="1143000" lvl="1" indent="-742950"/>
            <a:r>
              <a:rPr lang="en-US" sz="3600"/>
              <a:t>Dr. John Snow figured out the problem and fixed it!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1564" y="4896606"/>
            <a:ext cx="1892436" cy="202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977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7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545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36" y="0"/>
            <a:ext cx="9007764" cy="1143000"/>
          </a:xfrm>
        </p:spPr>
        <p:txBody>
          <a:bodyPr>
            <a:normAutofit/>
          </a:bodyPr>
          <a:lstStyle/>
          <a:p>
            <a:pPr algn="l"/>
            <a:r>
              <a:rPr lang="en-US"/>
              <a:t>3. Stage 3: DEGENERATIVE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794" y="920296"/>
            <a:ext cx="8003006" cy="3936654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000"/>
              <a:t>More human created diseases and disorders, less infectious ones</a:t>
            </a:r>
          </a:p>
          <a:p>
            <a:pPr marL="1143000" lvl="1" indent="-742950"/>
            <a:r>
              <a:rPr lang="en-US" sz="4000"/>
              <a:t>Like, chronic problems b/c of aging </a:t>
            </a:r>
            <a:r>
              <a:rPr lang="en-US" sz="4000" b="1"/>
              <a:t>OR CANCER OR HEART ATTACKS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/>
              <a:t>Moderately declining CDR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233" y="4856950"/>
            <a:ext cx="3015767" cy="200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652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46" y="0"/>
            <a:ext cx="8979854" cy="1143000"/>
          </a:xfrm>
        </p:spPr>
        <p:txBody>
          <a:bodyPr>
            <a:normAutofit/>
          </a:bodyPr>
          <a:lstStyle/>
          <a:p>
            <a:pPr algn="l"/>
            <a:r>
              <a:rPr lang="en-US"/>
              <a:t>4. Stage 4: DELAYED DEGENERATIVE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614" y="963016"/>
            <a:ext cx="7947186" cy="5163147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000"/>
              <a:t>We are delaying the things that could kill us with medicine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000"/>
              <a:t>Ex: Heart surgery, chemotherapy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304" y="3145158"/>
            <a:ext cx="3712842" cy="371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106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46" y="0"/>
            <a:ext cx="8979854" cy="1143000"/>
          </a:xfrm>
        </p:spPr>
        <p:txBody>
          <a:bodyPr>
            <a:normAutofit/>
          </a:bodyPr>
          <a:lstStyle/>
          <a:p>
            <a:pPr algn="l"/>
            <a:r>
              <a:rPr lang="en-US"/>
              <a:t>5. Infectious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614" y="963016"/>
            <a:ext cx="7947186" cy="5894984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000"/>
              <a:t>Hypothetical Stage 5: Infectious Diseases Return</a:t>
            </a:r>
          </a:p>
          <a:p>
            <a:pPr marL="1143000" lvl="1" indent="-742950"/>
            <a:r>
              <a:rPr lang="en-US" sz="4000" b="1"/>
              <a:t>EX: Ebola, Malaria, Polio, Tuberculosis, 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/>
              <a:t>New Infectious Diseases!</a:t>
            </a:r>
          </a:p>
          <a:p>
            <a:pPr marL="1143000" lvl="1" indent="-742950"/>
            <a:r>
              <a:rPr lang="en-US" sz="6600" b="1"/>
              <a:t>HIV/AIDS!!!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3444300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728" y="-263332"/>
            <a:ext cx="8229600" cy="1143000"/>
          </a:xfrm>
        </p:spPr>
        <p:txBody>
          <a:bodyPr/>
          <a:lstStyle/>
          <a:p>
            <a:pPr algn="l"/>
            <a:r>
              <a:rPr lang="en-US" u="none"/>
              <a:t>					</a:t>
            </a:r>
            <a:r>
              <a:rPr lang="en-US"/>
              <a:t>c. Europe</a:t>
            </a:r>
            <a:endParaRPr lang="en-US" u="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09" y="500443"/>
            <a:ext cx="8069384" cy="60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335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</a:t>
            </a:r>
            <a:r>
              <a:rPr lang="en-US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/>
              <a:t>What do you know about HIV/AIDS?</a:t>
            </a:r>
          </a:p>
        </p:txBody>
      </p:sp>
    </p:spTree>
    <p:extLst>
      <p:ext uri="{BB962C8B-B14F-4D97-AF65-F5344CB8AC3E}">
        <p14:creationId xmlns:p14="http://schemas.microsoft.com/office/powerpoint/2010/main" val="23216055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u="sng"/>
              <a:t>Video: HIV/AIDS</a:t>
            </a:r>
          </a:p>
        </p:txBody>
      </p:sp>
      <p:pic>
        <p:nvPicPr>
          <p:cNvPr id="4098" name="Picture 2" descr="Image result for ted hiv a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556978" cy="48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4838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25778"/>
            <a:ext cx="8229600" cy="1143000"/>
          </a:xfrm>
        </p:spPr>
        <p:txBody>
          <a:bodyPr/>
          <a:lstStyle/>
          <a:p>
            <a:pPr algn="l"/>
            <a:r>
              <a:rPr lang="en-US"/>
              <a:t>B. HIV/AIDS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16222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/>
              <a:t>35 million people live with HIV/AIDS - 3.2 million are children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/>
              <a:t>Spreads through body fluids (blood, breast milk, or sexual contact)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/>
              <a:t>The virus breaks down your immune system</a:t>
            </a:r>
          </a:p>
          <a:p>
            <a:pPr marL="742950" indent="-742950">
              <a:buFont typeface="+mj-lt"/>
              <a:buAutoNum type="arabicPeriod"/>
            </a:pP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66556087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003300"/>
            <a:ext cx="82550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214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518" y="1417638"/>
            <a:ext cx="7307481" cy="496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842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754" y="-1"/>
            <a:ext cx="8743245" cy="1616251"/>
          </a:xfrm>
        </p:spPr>
        <p:txBody>
          <a:bodyPr>
            <a:normAutofit/>
          </a:bodyPr>
          <a:lstStyle/>
          <a:p>
            <a:pPr algn="l"/>
            <a:r>
              <a:rPr lang="en-US"/>
              <a:t>C. Epidemic diseases become endemic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6250"/>
            <a:ext cx="8432800" cy="490308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/>
              <a:t>With more food, sanitation and hygiene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b="1"/>
              <a:t> </a:t>
            </a:r>
            <a:r>
              <a:rPr lang="en-US" sz="4400"/>
              <a:t>Epidemic</a:t>
            </a:r>
            <a:r>
              <a:rPr lang="en-US" sz="4400" b="1"/>
              <a:t>: </a:t>
            </a:r>
            <a:r>
              <a:rPr lang="en-US" sz="4400"/>
              <a:t>Widespread disease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b="1"/>
              <a:t> Endemic: </a:t>
            </a:r>
            <a:r>
              <a:rPr lang="en-US" sz="4400"/>
              <a:t>disease within a community</a:t>
            </a:r>
          </a:p>
        </p:txBody>
      </p:sp>
    </p:spTree>
    <p:extLst>
      <p:ext uri="{BB962C8B-B14F-4D97-AF65-F5344CB8AC3E}">
        <p14:creationId xmlns:p14="http://schemas.microsoft.com/office/powerpoint/2010/main" val="269679589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How can habitat, population and behavior affect human health?</a:t>
            </a:r>
          </a:p>
        </p:txBody>
      </p:sp>
    </p:spTree>
    <p:extLst>
      <p:ext uri="{BB962C8B-B14F-4D97-AF65-F5344CB8AC3E}">
        <p14:creationId xmlns:p14="http://schemas.microsoft.com/office/powerpoint/2010/main" val="109524932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46" y="-179984"/>
            <a:ext cx="8979854" cy="1143000"/>
          </a:xfrm>
        </p:spPr>
        <p:txBody>
          <a:bodyPr>
            <a:normAutofit/>
          </a:bodyPr>
          <a:lstStyle/>
          <a:p>
            <a:pPr algn="l"/>
            <a:r>
              <a:rPr lang="en-US"/>
              <a:t>D. Health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556" y="725751"/>
            <a:ext cx="8565444" cy="5894984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/>
              <a:t>Habitat, population and behavior affect health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Habitat: Air or water quality, exposure to viruses, quality of home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Population: age, sex, genetics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Behavior: cultural practices, diet, smoking</a:t>
            </a:r>
          </a:p>
        </p:txBody>
      </p:sp>
    </p:spTree>
    <p:extLst>
      <p:ext uri="{BB962C8B-B14F-4D97-AF65-F5344CB8AC3E}">
        <p14:creationId xmlns:p14="http://schemas.microsoft.com/office/powerpoint/2010/main" val="362797702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56" y="-12171"/>
            <a:ext cx="4613930" cy="6695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2. More developed countries have better health care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Leads to lower CDR, IMR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Longer life expectancy</a:t>
            </a:r>
          </a:p>
          <a:p>
            <a:pPr marL="0" indent="0">
              <a:buNone/>
            </a:pPr>
            <a:r>
              <a:rPr lang="en-US" sz="4400"/>
              <a:t>3. Immunizations save lives!!!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280" y="1084942"/>
            <a:ext cx="469392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503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/>
              <a:t>Explain the difference between an endemic, epidemic, and pandemic disease.</a:t>
            </a:r>
          </a:p>
          <a:p>
            <a:r>
              <a:rPr lang="en-US" sz="4400"/>
              <a:t>Discuss the relationship between demographics, development and health. Use at least 2 vocab words.</a:t>
            </a:r>
          </a:p>
        </p:txBody>
      </p:sp>
    </p:spTree>
    <p:extLst>
      <p:ext uri="{BB962C8B-B14F-4D97-AF65-F5344CB8AC3E}">
        <p14:creationId xmlns:p14="http://schemas.microsoft.com/office/powerpoint/2010/main" val="1700912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747" y="-326569"/>
            <a:ext cx="856027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u="none"/>
              <a:t>					</a:t>
            </a:r>
            <a:r>
              <a:rPr lang="en-US"/>
              <a:t>d. Southeast Asia</a:t>
            </a:r>
            <a:endParaRPr lang="en-US" u="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4" y="536289"/>
            <a:ext cx="9144000" cy="606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Day 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6618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err="1"/>
              <a:t>Bellwork</a:t>
            </a:r>
            <a:r>
              <a:rPr lang="en-US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0600"/>
          </a:xfrm>
        </p:spPr>
        <p:txBody>
          <a:bodyPr>
            <a:normAutofit fontScale="92500"/>
          </a:bodyPr>
          <a:lstStyle/>
          <a:p>
            <a:r>
              <a:rPr lang="en-US" sz="4800" b="1"/>
              <a:t>SPOT CHECK #19</a:t>
            </a:r>
          </a:p>
          <a:p>
            <a:r>
              <a:rPr lang="en-US" sz="4800"/>
              <a:t>Consider the KBAT map:</a:t>
            </a:r>
          </a:p>
          <a:p>
            <a:r>
              <a:rPr lang="en-US" sz="4800"/>
              <a:t>1 country that shares one border</a:t>
            </a:r>
          </a:p>
          <a:p>
            <a:r>
              <a:rPr lang="en-US" sz="4800"/>
              <a:t>2 countries that share no borders </a:t>
            </a:r>
          </a:p>
          <a:p>
            <a:r>
              <a:rPr lang="en-US" sz="4800"/>
              <a:t>2 countries that share two borders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54539896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QUIZ</a:t>
            </a:r>
          </a:p>
          <a:p>
            <a:r>
              <a:rPr lang="en-US" sz="4400"/>
              <a:t>CASE STUDY</a:t>
            </a:r>
          </a:p>
          <a:p>
            <a:endParaRPr lang="en-US" sz="4400"/>
          </a:p>
          <a:p>
            <a:r>
              <a:rPr lang="en-US" sz="4400" b="1"/>
              <a:t>HW: Read #21-26</a:t>
            </a:r>
          </a:p>
        </p:txBody>
      </p:sp>
    </p:spTree>
    <p:extLst>
      <p:ext uri="{BB962C8B-B14F-4D97-AF65-F5344CB8AC3E}">
        <p14:creationId xmlns:p14="http://schemas.microsoft.com/office/powerpoint/2010/main" val="121932282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65"/>
            <a:ext cx="8229600" cy="1143000"/>
          </a:xfrm>
        </p:spPr>
        <p:txBody>
          <a:bodyPr/>
          <a:lstStyle/>
          <a:p>
            <a:r>
              <a:rPr lang="en-US"/>
              <a:t>TUBI: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865909"/>
            <a:ext cx="8229600" cy="4525963"/>
          </a:xfrm>
        </p:spPr>
        <p:txBody>
          <a:bodyPr>
            <a:normAutofit/>
          </a:bodyPr>
          <a:lstStyle/>
          <a:p>
            <a:r>
              <a:rPr lang="en-US" sz="4000"/>
              <a:t>Who lives in Australia?</a:t>
            </a:r>
          </a:p>
        </p:txBody>
      </p:sp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82" y="1519094"/>
            <a:ext cx="6109854" cy="523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9288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695"/>
            <a:ext cx="8229600" cy="1143000"/>
          </a:xfrm>
        </p:spPr>
        <p:txBody>
          <a:bodyPr/>
          <a:lstStyle/>
          <a:p>
            <a:r>
              <a:rPr lang="en-US"/>
              <a:t>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977"/>
            <a:ext cx="8229600" cy="4525963"/>
          </a:xfrm>
        </p:spPr>
        <p:txBody>
          <a:bodyPr>
            <a:normAutofit/>
          </a:bodyPr>
          <a:lstStyle/>
          <a:p>
            <a:r>
              <a:rPr lang="en-US" sz="4400"/>
              <a:t>Write clearly.</a:t>
            </a:r>
          </a:p>
          <a:p>
            <a:r>
              <a:rPr lang="en-US" sz="4400"/>
              <a:t># 6/7 HAVE NOTHING TO DO WITH #8/9/10</a:t>
            </a:r>
          </a:p>
          <a:p>
            <a:pPr lvl="1"/>
            <a:r>
              <a:rPr lang="en-US" sz="4000"/>
              <a:t> </a:t>
            </a:r>
            <a:r>
              <a:rPr lang="en-US" sz="4000" b="1"/>
              <a:t>THEY ARE 2 </a:t>
            </a:r>
            <a:r>
              <a:rPr lang="en-US" sz="4000" b="1" u="sng"/>
              <a:t>DIFFERENT </a:t>
            </a:r>
            <a:r>
              <a:rPr lang="en-US" sz="4000" b="1"/>
              <a:t>COUNTRIES</a:t>
            </a:r>
          </a:p>
          <a:p>
            <a:r>
              <a:rPr lang="en-US" sz="4400"/>
              <a:t>Done? NO TECH!!</a:t>
            </a:r>
          </a:p>
        </p:txBody>
      </p:sp>
    </p:spTree>
    <p:extLst>
      <p:ext uri="{BB962C8B-B14F-4D97-AF65-F5344CB8AC3E}">
        <p14:creationId xmlns:p14="http://schemas.microsoft.com/office/powerpoint/2010/main" val="230014019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Day 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5491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err="1"/>
              <a:t>Bellwork</a:t>
            </a:r>
            <a:endParaRPr lang="en-US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What are challenges of an aging population?</a:t>
            </a:r>
          </a:p>
        </p:txBody>
      </p:sp>
    </p:spTree>
    <p:extLst>
      <p:ext uri="{BB962C8B-B14F-4D97-AF65-F5344CB8AC3E}">
        <p14:creationId xmlns:p14="http://schemas.microsoft.com/office/powerpoint/2010/main" val="117469588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Practice FRQ</a:t>
            </a:r>
          </a:p>
          <a:p>
            <a:endParaRPr lang="en-US" sz="4400"/>
          </a:p>
          <a:p>
            <a:endParaRPr lang="en-US" sz="4400"/>
          </a:p>
          <a:p>
            <a:r>
              <a:rPr lang="en-US" sz="4400" b="1"/>
              <a:t>HW: </a:t>
            </a:r>
            <a:r>
              <a:rPr lang="en-US" sz="4400"/>
              <a:t>#21-25, quiz tomorrow!</a:t>
            </a:r>
            <a:endParaRPr lang="en-US" sz="4400" b="1"/>
          </a:p>
        </p:txBody>
      </p:sp>
    </p:spTree>
    <p:extLst>
      <p:ext uri="{BB962C8B-B14F-4D97-AF65-F5344CB8AC3E}">
        <p14:creationId xmlns:p14="http://schemas.microsoft.com/office/powerpoint/2010/main" val="406586980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Objective: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/>
              <a:t>You will be able to identify and explain the consequences of an aging population.</a:t>
            </a:r>
          </a:p>
        </p:txBody>
      </p:sp>
    </p:spTree>
    <p:extLst>
      <p:ext uri="{BB962C8B-B14F-4D97-AF65-F5344CB8AC3E}">
        <p14:creationId xmlns:p14="http://schemas.microsoft.com/office/powerpoint/2010/main" val="292738067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TUBI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When we shiver, our bodies are doing the opposite of sweating. Sweating cools the body by putting a layer of liquid on the skin. Shivering tightens the skin and shakes the muscles, a process that conserves and generates heat.</a:t>
            </a:r>
          </a:p>
        </p:txBody>
      </p:sp>
      <p:pic>
        <p:nvPicPr>
          <p:cNvPr id="1026" name="Picture 2" descr="http://christopherfountain.files.wordpress.com/2014/01/shivering-pengu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2667000" cy="20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80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192"/>
            <a:ext cx="8229600" cy="1143000"/>
          </a:xfrm>
        </p:spPr>
        <p:txBody>
          <a:bodyPr/>
          <a:lstStyle/>
          <a:p>
            <a:pPr algn="l"/>
            <a:r>
              <a:rPr lang="en-US"/>
              <a:t>B. Sparsely Populated</a:t>
            </a:r>
            <a:endParaRPr lang="en-US" u="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2422"/>
            <a:ext cx="8229600" cy="4525963"/>
          </a:xfrm>
        </p:spPr>
        <p:txBody>
          <a:bodyPr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/>
              <a:t>Aka where people don’t live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b="1" err="1"/>
              <a:t>Nonecumene</a:t>
            </a:r>
            <a:r>
              <a:rPr lang="en-US" sz="4800" b="1"/>
              <a:t>: </a:t>
            </a:r>
            <a:r>
              <a:rPr lang="en-US" sz="4800"/>
              <a:t>the uninhabited parts of the planet, where people can’t easily survive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11583356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FRQ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Get out your FRQ cheat sheet and a piece of paper</a:t>
            </a:r>
          </a:p>
          <a:p>
            <a:r>
              <a:rPr lang="en-US" sz="4400"/>
              <a:t>Mark up the prompt and write an outline – 10 minutes!</a:t>
            </a:r>
          </a:p>
          <a:p>
            <a:r>
              <a:rPr lang="en-US" sz="4400" b="1"/>
              <a:t>Use your notes and the people around you</a:t>
            </a:r>
          </a:p>
        </p:txBody>
      </p:sp>
    </p:spTree>
    <p:extLst>
      <p:ext uri="{BB962C8B-B14F-4D97-AF65-F5344CB8AC3E}">
        <p14:creationId xmlns:p14="http://schemas.microsoft.com/office/powerpoint/2010/main" val="360264508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WRITE THE FRQ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20 minutes</a:t>
            </a:r>
          </a:p>
          <a:p>
            <a:r>
              <a:rPr lang="en-US" sz="4400"/>
              <a:t>Write in pen</a:t>
            </a:r>
          </a:p>
          <a:p>
            <a:r>
              <a:rPr lang="en-US" sz="4400"/>
              <a:t>You can still use your notes!</a:t>
            </a:r>
          </a:p>
          <a:p>
            <a:r>
              <a:rPr lang="en-US" sz="4400" b="1"/>
              <a:t>Staple prompt to back and turn in when done.</a:t>
            </a:r>
          </a:p>
        </p:txBody>
      </p:sp>
    </p:spTree>
    <p:extLst>
      <p:ext uri="{BB962C8B-B14F-4D97-AF65-F5344CB8AC3E}">
        <p14:creationId xmlns:p14="http://schemas.microsoft.com/office/powerpoint/2010/main" val="405229347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SAMPLE FRQ RESPONSES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What did these students do well?</a:t>
            </a:r>
          </a:p>
          <a:p>
            <a:r>
              <a:rPr lang="en-US" sz="4400"/>
              <a:t>Is this what you expected?</a:t>
            </a:r>
          </a:p>
        </p:txBody>
      </p:sp>
    </p:spTree>
    <p:extLst>
      <p:ext uri="{BB962C8B-B14F-4D97-AF65-F5344CB8AC3E}">
        <p14:creationId xmlns:p14="http://schemas.microsoft.com/office/powerpoint/2010/main" val="121831770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u="sng"/>
              <a:t>SCORE THE FRQ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364163"/>
          </a:xfrm>
        </p:spPr>
        <p:txBody>
          <a:bodyPr>
            <a:normAutofit/>
          </a:bodyPr>
          <a:lstStyle/>
          <a:p>
            <a:r>
              <a:rPr lang="en-US" sz="4400"/>
              <a:t>USE A DIFFERENT COLORED PEN/PENCIL/HIGHLIGHTER</a:t>
            </a:r>
          </a:p>
          <a:p>
            <a:r>
              <a:rPr lang="en-US" sz="4400"/>
              <a:t>Mark where they get the point</a:t>
            </a:r>
          </a:p>
          <a:p>
            <a:r>
              <a:rPr lang="en-US" sz="4400"/>
              <a:t>Put the score at the top of the page</a:t>
            </a:r>
          </a:p>
          <a:p>
            <a:r>
              <a:rPr lang="en-US" sz="4400"/>
              <a:t>Add a compliment and a constructive criticism.</a:t>
            </a:r>
          </a:p>
        </p:txBody>
      </p:sp>
    </p:spTree>
    <p:extLst>
      <p:ext uri="{BB962C8B-B14F-4D97-AF65-F5344CB8AC3E}">
        <p14:creationId xmlns:p14="http://schemas.microsoft.com/office/powerpoint/2010/main" val="371399027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u="sng"/>
              <a:t>ESPEN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5334000" cy="5867400"/>
          </a:xfrm>
        </p:spPr>
        <p:txBody>
          <a:bodyPr>
            <a:normAutofit/>
          </a:bodyPr>
          <a:lstStyle/>
          <a:p>
            <a:r>
              <a:rPr lang="en-US" sz="5400" b="1"/>
              <a:t>E</a:t>
            </a:r>
            <a:r>
              <a:rPr lang="en-US" sz="5400"/>
              <a:t>conomic</a:t>
            </a:r>
          </a:p>
          <a:p>
            <a:r>
              <a:rPr lang="en-US" sz="5400" b="1"/>
              <a:t>S</a:t>
            </a:r>
            <a:r>
              <a:rPr lang="en-US" sz="5400"/>
              <a:t>ocial</a:t>
            </a:r>
          </a:p>
          <a:p>
            <a:r>
              <a:rPr lang="en-US" sz="5400" b="1"/>
              <a:t>P</a:t>
            </a:r>
            <a:r>
              <a:rPr lang="en-US" sz="5400"/>
              <a:t>olitical</a:t>
            </a:r>
          </a:p>
          <a:p>
            <a:r>
              <a:rPr lang="en-US" sz="5400" b="1"/>
              <a:t>En</a:t>
            </a:r>
            <a:r>
              <a:rPr lang="en-US" sz="5400"/>
              <a:t>vironmental Science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838200"/>
            <a:ext cx="330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771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u="sng"/>
              <a:t>Interactive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943600"/>
          </a:xfrm>
        </p:spPr>
        <p:txBody>
          <a:bodyPr>
            <a:normAutofit lnSpcReduction="10000"/>
          </a:bodyPr>
          <a:lstStyle/>
          <a:p>
            <a:r>
              <a:rPr lang="en-US" sz="3500"/>
              <a:t>Find an article in a National Geographic – must be at least 3 pages long. (Not counting pictures)</a:t>
            </a:r>
          </a:p>
          <a:p>
            <a:r>
              <a:rPr lang="en-US" sz="3500"/>
              <a:t>Read &amp; analyze using ESPEN - 16 bullet points total</a:t>
            </a:r>
          </a:p>
          <a:p>
            <a:r>
              <a:rPr lang="en-US" sz="4400"/>
              <a:t>2 Paragraphs</a:t>
            </a:r>
          </a:p>
          <a:p>
            <a:pPr lvl="1"/>
            <a:r>
              <a:rPr lang="en-US" sz="4400"/>
              <a:t> </a:t>
            </a:r>
            <a:r>
              <a:rPr lang="en-US" sz="4400" b="1"/>
              <a:t>How does this article relate to Human geo?</a:t>
            </a:r>
          </a:p>
          <a:p>
            <a:pPr lvl="1"/>
            <a:r>
              <a:rPr lang="en-US" sz="4400" b="1"/>
              <a:t>How does this article relate to Environmental Science</a:t>
            </a:r>
          </a:p>
          <a:p>
            <a:endParaRPr lang="en-US" sz="1600"/>
          </a:p>
          <a:p>
            <a:endParaRPr lang="en-US" sz="1500" b="1" u="sng"/>
          </a:p>
        </p:txBody>
      </p:sp>
    </p:spTree>
    <p:extLst>
      <p:ext uri="{BB962C8B-B14F-4D97-AF65-F5344CB8AC3E}">
        <p14:creationId xmlns:p14="http://schemas.microsoft.com/office/powerpoint/2010/main" val="3602121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a. Deserts/Tundra</a:t>
            </a:r>
            <a:endParaRPr lang="en-US" u="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4529"/>
            <a:ext cx="91440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49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/>
              <a:t>b. Swamps, River deltas, everglades </a:t>
            </a:r>
            <a:endParaRPr lang="en-US" u="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169" y="1796071"/>
            <a:ext cx="5640994" cy="375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43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u="none"/>
              <a:t>c</a:t>
            </a:r>
            <a:r>
              <a:rPr lang="en-US"/>
              <a:t>. Arctic and </a:t>
            </a:r>
            <a:r>
              <a:rPr lang="en-US" err="1"/>
              <a:t>Antartica</a:t>
            </a:r>
            <a:endParaRPr lang="en-US" u="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44" y="1417638"/>
            <a:ext cx="7601917" cy="50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7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u="none"/>
              <a:t>d</a:t>
            </a:r>
            <a:r>
              <a:rPr lang="en-US"/>
              <a:t>. Tops of mountains, high plateaus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417637"/>
            <a:ext cx="8049491" cy="511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53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Geographic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Name a major geographic feature for each type of non-</a:t>
            </a:r>
            <a:r>
              <a:rPr lang="en-US" sz="4400" err="1"/>
              <a:t>ecumene</a:t>
            </a:r>
            <a:r>
              <a:rPr lang="en-US" sz="4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3326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14"/>
            <a:ext cx="8229600" cy="1143000"/>
          </a:xfrm>
        </p:spPr>
        <p:txBody>
          <a:bodyPr/>
          <a:lstStyle/>
          <a:p>
            <a:pPr algn="l"/>
            <a:r>
              <a:rPr lang="en-US"/>
              <a:t>3. Natural 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949036"/>
            <a:ext cx="8589818" cy="5487938"/>
          </a:xfrm>
        </p:spPr>
        <p:txBody>
          <a:bodyPr numCol="1"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800"/>
              <a:t>These show up in both </a:t>
            </a:r>
            <a:r>
              <a:rPr lang="en-US" sz="4800" err="1"/>
              <a:t>Nonecumene</a:t>
            </a:r>
            <a:r>
              <a:rPr lang="en-US" sz="4800"/>
              <a:t> AND </a:t>
            </a:r>
            <a:r>
              <a:rPr lang="en-US" sz="4800" err="1"/>
              <a:t>ecumene</a:t>
            </a:r>
            <a:endParaRPr lang="en-US" sz="4800"/>
          </a:p>
          <a:p>
            <a:pPr marL="1143000" lvl="1" indent="-742950"/>
            <a:r>
              <a:rPr lang="en-US" sz="4400"/>
              <a:t>Hurricanes, Typhoons, Flooding</a:t>
            </a:r>
          </a:p>
          <a:p>
            <a:pPr marL="1143000" lvl="1" indent="-742950"/>
            <a:r>
              <a:rPr lang="en-US" sz="4400"/>
              <a:t>Desertification, Earthquakes, Volcanoes</a:t>
            </a:r>
          </a:p>
          <a:p>
            <a:pPr marL="1143000" lvl="1" indent="-742950"/>
            <a:r>
              <a:rPr lang="en-US" sz="4400"/>
              <a:t>Avalanches, Mudslides</a:t>
            </a:r>
          </a:p>
        </p:txBody>
      </p:sp>
    </p:spTree>
    <p:extLst>
      <p:ext uri="{BB962C8B-B14F-4D97-AF65-F5344CB8AC3E}">
        <p14:creationId xmlns:p14="http://schemas.microsoft.com/office/powerpoint/2010/main" val="402544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Day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4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What are some ways that humans change the environment so that we can turn </a:t>
            </a:r>
            <a:r>
              <a:rPr lang="en-US" sz="4400" err="1"/>
              <a:t>nonecumene</a:t>
            </a:r>
            <a:r>
              <a:rPr lang="en-US" sz="4400"/>
              <a:t> into </a:t>
            </a:r>
            <a:r>
              <a:rPr lang="en-US" sz="4400" err="1"/>
              <a:t>ecumene</a:t>
            </a:r>
            <a:r>
              <a:rPr lang="en-US" sz="44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2272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Define </a:t>
            </a:r>
            <a:r>
              <a:rPr lang="en-US" sz="4400" err="1"/>
              <a:t>ecumene</a:t>
            </a:r>
            <a:r>
              <a:rPr lang="en-US" sz="4400"/>
              <a:t> and </a:t>
            </a:r>
            <a:r>
              <a:rPr lang="en-US" sz="4400" err="1"/>
              <a:t>nonecumene</a:t>
            </a:r>
            <a:r>
              <a:rPr lang="en-US" sz="4400"/>
              <a:t>.</a:t>
            </a:r>
          </a:p>
          <a:p>
            <a:r>
              <a:rPr lang="en-US" sz="4400"/>
              <a:t>Describe relationship between </a:t>
            </a:r>
            <a:r>
              <a:rPr lang="en-US" sz="4400" err="1"/>
              <a:t>ecumene</a:t>
            </a:r>
            <a:r>
              <a:rPr lang="en-US" sz="4400"/>
              <a:t> and population. </a:t>
            </a:r>
          </a:p>
        </p:txBody>
      </p:sp>
    </p:spTree>
    <p:extLst>
      <p:ext uri="{BB962C8B-B14F-4D97-AF65-F5344CB8AC3E}">
        <p14:creationId xmlns:p14="http://schemas.microsoft.com/office/powerpoint/2010/main" val="3671385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/>
              <a:t>4 Level Map Analysis –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49964" y="609600"/>
            <a:ext cx="7294036" cy="6248400"/>
          </a:xfrm>
        </p:spPr>
        <p:txBody>
          <a:bodyPr>
            <a:normAutofit fontScale="925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/>
              <a:t>What do you see?</a:t>
            </a:r>
          </a:p>
          <a:p>
            <a:pPr marL="1143000" lvl="1" indent="-742950"/>
            <a:r>
              <a:rPr lang="en-US" sz="3600"/>
              <a:t>Do you comprehend the map?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/>
              <a:t>Where do you see things? </a:t>
            </a:r>
          </a:p>
          <a:p>
            <a:pPr marL="1143000" lvl="1" indent="-742950"/>
            <a:r>
              <a:rPr lang="en-US" sz="4000"/>
              <a:t>(patterns, unique things)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/>
              <a:t>Why there?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/>
              <a:t>So what?</a:t>
            </a:r>
          </a:p>
          <a:p>
            <a:pPr lvl="1"/>
            <a:r>
              <a:rPr lang="en-US" sz="4000"/>
              <a:t> Connect this to what we know about geography. Summarize what the map is saying. Why is this map important?</a:t>
            </a:r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-10678" y="1136813"/>
            <a:ext cx="1160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BULLET POINTS</a:t>
            </a:r>
          </a:p>
        </p:txBody>
      </p:sp>
      <p:sp>
        <p:nvSpPr>
          <p:cNvPr id="7" name="TextBox 6"/>
          <p:cNvSpPr txBox="1"/>
          <p:nvPr/>
        </p:nvSpPr>
        <p:spPr>
          <a:xfrm rot="16200000" flipH="1">
            <a:off x="-194618" y="3369064"/>
            <a:ext cx="1699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COMPLETE SENTENCES</a:t>
            </a:r>
          </a:p>
        </p:txBody>
      </p:sp>
      <p:sp>
        <p:nvSpPr>
          <p:cNvPr id="2" name="Left Brace 1"/>
          <p:cNvSpPr/>
          <p:nvPr/>
        </p:nvSpPr>
        <p:spPr>
          <a:xfrm>
            <a:off x="1336680" y="1120825"/>
            <a:ext cx="437334" cy="104064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1336680" y="3264240"/>
            <a:ext cx="437334" cy="104064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01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033352\AppData\Local\Microsoft\Windows\Temporary Internet Files\Content.Outlook\U1ZEUWZL\FullSizeRende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0390"/>
            <a:ext cx="9144000" cy="50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594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470025"/>
          </a:xfrm>
        </p:spPr>
        <p:txBody>
          <a:bodyPr/>
          <a:lstStyle/>
          <a:p>
            <a:r>
              <a:rPr lang="en-US" b="1" u="sng"/>
              <a:t>Day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98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>
                <a:ea typeface="+mj-lt"/>
                <a:cs typeface="+mj-lt"/>
              </a:rPr>
              <a:t>Demographic Vocab</a:t>
            </a:r>
            <a:r>
              <a:rPr lang="en-US" b="1" u="sng">
                <a:cs typeface="Calibri"/>
              </a:rPr>
              <a:t/>
            </a:r>
            <a:br>
              <a:rPr lang="en-US" b="1" u="sng">
                <a:cs typeface="Calibri"/>
              </a:rPr>
            </a:br>
            <a:r>
              <a:rPr lang="en-US" b="1" u="sng" err="1"/>
              <a:t>Bellwork</a:t>
            </a:r>
            <a:r>
              <a:rPr lang="en-US" b="1" u="sng">
                <a:cs typeface="Calibri"/>
              </a:rPr>
              <a:t> 8/24</a:t>
            </a:r>
            <a:endParaRPr lang="en-US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777" y="1195507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/>
            <a:r>
              <a:rPr lang="en-US" sz="4400"/>
              <a:t>What country do you think has the highest birthrate? Why?</a:t>
            </a:r>
            <a:endParaRPr lang="en-US" sz="4400" b="1">
              <a:cs typeface="Calibri"/>
            </a:endParaRPr>
          </a:p>
          <a:p>
            <a:r>
              <a:rPr lang="en-US" sz="4400"/>
              <a:t>Use complete sentences!</a:t>
            </a:r>
            <a:endParaRPr lang="en-US" sz="4400">
              <a:cs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10" y="3730925"/>
            <a:ext cx="3430321" cy="226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327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4000">
              <a:cs typeface="Calibri"/>
            </a:endParaRPr>
          </a:p>
          <a:p>
            <a:r>
              <a:rPr lang="en-US" sz="4000"/>
              <a:t>Notes: Population Growth</a:t>
            </a:r>
          </a:p>
          <a:p>
            <a:endParaRPr lang="en-US" sz="4000"/>
          </a:p>
          <a:p>
            <a:r>
              <a:rPr lang="en-US" sz="4000" b="1"/>
              <a:t>HW: </a:t>
            </a:r>
            <a:r>
              <a:rPr lang="en-US" sz="4000"/>
              <a:t>Reading #6-10, Map (countries + capitals) 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480971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Objective: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You will be able to describe how geographers analyze population change in writing.</a:t>
            </a:r>
          </a:p>
        </p:txBody>
      </p:sp>
    </p:spTree>
    <p:extLst>
      <p:ext uri="{BB962C8B-B14F-4D97-AF65-F5344CB8AC3E}">
        <p14:creationId xmlns:p14="http://schemas.microsoft.com/office/powerpoint/2010/main" val="3305315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787" y="152400"/>
            <a:ext cx="2514600" cy="1143000"/>
          </a:xfrm>
        </p:spPr>
        <p:txBody>
          <a:bodyPr/>
          <a:lstStyle/>
          <a:p>
            <a:r>
              <a:rPr lang="en-US" b="1" u="sng" err="1"/>
              <a:t>FFotD</a:t>
            </a:r>
            <a:r>
              <a:rPr lang="en-US" b="1" u="sng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2" y="1676400"/>
            <a:ext cx="2736077" cy="914400"/>
          </a:xfrm>
        </p:spPr>
        <p:txBody>
          <a:bodyPr>
            <a:noAutofit/>
          </a:bodyPr>
          <a:lstStyle/>
          <a:p>
            <a:r>
              <a:rPr lang="en-US" sz="4400"/>
              <a:t>Pangea!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260" y="18590"/>
            <a:ext cx="691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51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0"/>
            <a:ext cx="5498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70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Population</a:t>
            </a:r>
            <a:r>
              <a:rPr lang="en-US">
                <a:cs typeface="Calibri"/>
              </a:rPr>
              <a:t/>
            </a:r>
            <a:br>
              <a:rPr lang="en-US">
                <a:cs typeface="Calibri"/>
              </a:rPr>
            </a:br>
            <a:r>
              <a:rPr lang="en-US" err="1"/>
              <a:t>Bellwork</a:t>
            </a:r>
            <a:r>
              <a:rPr lang="en-US">
                <a:cs typeface="Calibri"/>
              </a:rPr>
              <a:t> 8/23</a:t>
            </a:r>
            <a:endParaRPr lang="en-US" err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324"/>
            <a:ext cx="8229600" cy="520087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6000" b="1"/>
              <a:t>Grab a KBAT. </a:t>
            </a:r>
            <a:endParaRPr lang="en-US" sz="6000" b="1">
              <a:cs typeface="Calibri"/>
            </a:endParaRPr>
          </a:p>
          <a:p>
            <a:r>
              <a:rPr lang="en-US" sz="6000"/>
              <a:t>In what kind of environments do people want to live?</a:t>
            </a:r>
          </a:p>
          <a:p>
            <a:r>
              <a:rPr lang="en-US" sz="6000"/>
              <a:t>Come up with 3 examples!</a:t>
            </a:r>
          </a:p>
        </p:txBody>
      </p:sp>
    </p:spTree>
    <p:extLst>
      <p:ext uri="{BB962C8B-B14F-4D97-AF65-F5344CB8AC3E}">
        <p14:creationId xmlns:p14="http://schemas.microsoft.com/office/powerpoint/2010/main" val="1417119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u="sng"/>
              <a:t>Let’s Predict the Future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9550" y="609600"/>
            <a:ext cx="8782050" cy="6248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/>
              <a:t>NO NAMES!!!!!</a:t>
            </a:r>
          </a:p>
          <a:p>
            <a:r>
              <a:rPr lang="en-US" sz="4400"/>
              <a:t>Write down:</a:t>
            </a:r>
          </a:p>
          <a:p>
            <a:pPr lvl="1"/>
            <a:r>
              <a:rPr lang="en-US" sz="4000"/>
              <a:t> ON ONE HALF: The age and sex of every person in</a:t>
            </a:r>
            <a:r>
              <a:rPr lang="en-US" sz="4000">
                <a:cs typeface="Calibri"/>
              </a:rPr>
              <a:t> your immediate fam</a:t>
            </a:r>
          </a:p>
          <a:p>
            <a:pPr lvl="1"/>
            <a:r>
              <a:rPr lang="en-US" sz="4000"/>
              <a:t> ON OTHER HALF: How many kids you  plan on having eventually</a:t>
            </a:r>
            <a:endParaRPr lang="en-US" sz="4000">
              <a:cs typeface="Calibri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41" y="4876800"/>
            <a:ext cx="2392059" cy="208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244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I. Population Growth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52600"/>
            <a:ext cx="7733983" cy="459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9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0"/>
            <a:ext cx="8315863" cy="740434"/>
          </a:xfrm>
        </p:spPr>
        <p:txBody>
          <a:bodyPr>
            <a:noAutofit/>
          </a:bodyPr>
          <a:lstStyle/>
          <a:p>
            <a:r>
              <a:rPr lang="en-US" sz="3200" b="1"/>
              <a:t>NPR: How did we get so big so fast?</a:t>
            </a:r>
            <a:endParaRPr lang="en-US" sz="3200" b="1">
              <a:cs typeface="Calibri"/>
            </a:endParaRP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8888FA29-D8DD-4981-9A59-B829470FD6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32" y="547238"/>
            <a:ext cx="9115245" cy="626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87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229600" cy="1143000"/>
          </a:xfrm>
        </p:spPr>
        <p:txBody>
          <a:bodyPr/>
          <a:lstStyle/>
          <a:p>
            <a:pPr algn="l"/>
            <a:r>
              <a:rPr lang="en-US" b="1" u="sng"/>
              <a:t>A. Demographic Vocab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762000"/>
            <a:ext cx="8153400" cy="5943600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/>
              <a:t>Crude Birth Rate (CBR)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# of births per 1,000 </a:t>
            </a:r>
            <a:r>
              <a:rPr lang="en-US" sz="4000" err="1"/>
              <a:t>ppl</a:t>
            </a:r>
            <a:endParaRPr lang="en-US" sz="4000"/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Influenced by age, development, culture, laws</a:t>
            </a:r>
          </a:p>
        </p:txBody>
      </p:sp>
    </p:spTree>
    <p:extLst>
      <p:ext uri="{BB962C8B-B14F-4D97-AF65-F5344CB8AC3E}">
        <p14:creationId xmlns:p14="http://schemas.microsoft.com/office/powerpoint/2010/main" val="1933688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8600"/>
            <a:ext cx="8534400" cy="60198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4400" b="1"/>
              <a:t>Crude Death Rate (CDR)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/>
              <a:t>How many people die per 1,000 people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b="1"/>
              <a:t>Infant mortality rate: </a:t>
            </a:r>
            <a:r>
              <a:rPr lang="en-US" sz="4400"/>
              <a:t>infants 1 year and younger die per 1,000 live births</a:t>
            </a:r>
            <a:endParaRPr lang="en-US" sz="4400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6"/>
          <a:stretch/>
        </p:blipFill>
        <p:spPr bwMode="auto">
          <a:xfrm>
            <a:off x="4790713" y="5181600"/>
            <a:ext cx="432175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288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543800" cy="1143000"/>
          </a:xfrm>
        </p:spPr>
        <p:txBody>
          <a:bodyPr/>
          <a:lstStyle/>
          <a:p>
            <a:pPr algn="l"/>
            <a:r>
              <a:rPr lang="en-US" b="1" u="sng"/>
              <a:t>B. Natural Increase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534400" cy="5791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800"/>
              <a:t>CBR-CDR / 10 =NIR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/>
              <a:t>Current NIR on Earth: 1.14</a:t>
            </a:r>
            <a:endParaRPr lang="en-US" sz="4400">
              <a:cs typeface="Calibri"/>
            </a:endParaRPr>
          </a:p>
          <a:p>
            <a:pPr marL="1143000" lvl="1" indent="-742950">
              <a:buFont typeface="+mj-lt"/>
              <a:buAutoNum type="alphaLcPeriod"/>
            </a:pPr>
            <a:r>
              <a:rPr lang="en-US" sz="4400"/>
              <a:t>NATURAL= birth not migration</a:t>
            </a:r>
          </a:p>
        </p:txBody>
      </p:sp>
    </p:spTree>
    <p:extLst>
      <p:ext uri="{BB962C8B-B14F-4D97-AF65-F5344CB8AC3E}">
        <p14:creationId xmlns:p14="http://schemas.microsoft.com/office/powerpoint/2010/main" val="3263409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610600" cy="6553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800"/>
              <a:t>2</a:t>
            </a:r>
            <a:r>
              <a:rPr lang="en-US" sz="5400"/>
              <a:t>. 7.6 Billion people on 	Earth</a:t>
            </a:r>
          </a:p>
          <a:p>
            <a:pPr marL="0" indent="0">
              <a:buNone/>
            </a:pPr>
            <a:r>
              <a:rPr lang="en-US" sz="5400"/>
              <a:t>3. </a:t>
            </a:r>
            <a:r>
              <a:rPr lang="en-US" sz="5400" b="1"/>
              <a:t>Doubling time: </a:t>
            </a:r>
            <a:r>
              <a:rPr lang="en-US" sz="4800"/>
              <a:t>how long it 	takes to double the 	population</a:t>
            </a:r>
          </a:p>
        </p:txBody>
      </p:sp>
    </p:spTree>
    <p:extLst>
      <p:ext uri="{BB962C8B-B14F-4D97-AF65-F5344CB8AC3E}">
        <p14:creationId xmlns:p14="http://schemas.microsoft.com/office/powerpoint/2010/main" val="3139214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543800" cy="1143000"/>
          </a:xfrm>
        </p:spPr>
        <p:txBody>
          <a:bodyPr/>
          <a:lstStyle/>
          <a:p>
            <a:pPr algn="l"/>
            <a:r>
              <a:rPr lang="en-US"/>
              <a:t>C</a:t>
            </a:r>
            <a:r>
              <a:rPr lang="en-US" b="1" u="sng"/>
              <a:t>. Fertility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153400" cy="5715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800" b="1"/>
              <a:t>Total Fertility Rate (TFR) </a:t>
            </a:r>
            <a:r>
              <a:rPr lang="en-US" sz="4800"/>
              <a:t>= </a:t>
            </a:r>
            <a:r>
              <a:rPr lang="en-US" sz="4400"/>
              <a:t>Average # of babies a fertile woman will have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/>
              <a:t>More accurate than CBR</a:t>
            </a:r>
          </a:p>
          <a:p>
            <a:pPr marL="1543050" lvl="2" indent="-742950"/>
            <a:r>
              <a:rPr lang="en-US" sz="4000"/>
              <a:t>CBR = population right now</a:t>
            </a:r>
          </a:p>
          <a:p>
            <a:pPr marL="1543050" lvl="2" indent="-742950"/>
            <a:r>
              <a:rPr lang="en-US" sz="4000"/>
              <a:t>TFR = population in future</a:t>
            </a:r>
          </a:p>
          <a:p>
            <a:pPr marL="400050" lvl="1" indent="0">
              <a:buNone/>
            </a:pPr>
            <a:endParaRPr lang="en-US" sz="4400"/>
          </a:p>
          <a:p>
            <a:pPr marL="1143000" lvl="1" indent="-742950"/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5272632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228600" y="304800"/>
          <a:ext cx="8636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77123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228600" y="304800"/>
          <a:ext cx="8636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4731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8021"/>
            <a:ext cx="8229600" cy="1143000"/>
          </a:xfrm>
        </p:spPr>
        <p:txBody>
          <a:bodyPr/>
          <a:lstStyle/>
          <a:p>
            <a:r>
              <a:rPr lang="en-US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1362"/>
            <a:ext cx="8229600" cy="55827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KBAT</a:t>
            </a:r>
          </a:p>
          <a:p>
            <a:r>
              <a:rPr lang="en-US" sz="4400"/>
              <a:t>Notes: Population Distribution </a:t>
            </a:r>
          </a:p>
          <a:p>
            <a:r>
              <a:rPr lang="en-US" sz="4400" b="1"/>
              <a:t>4 Level Map Analysis</a:t>
            </a:r>
          </a:p>
          <a:p>
            <a:endParaRPr lang="en-US" sz="4400" b="1"/>
          </a:p>
          <a:p>
            <a:r>
              <a:rPr lang="en-US" sz="4400" b="1" u="sng"/>
              <a:t>HW</a:t>
            </a:r>
            <a:r>
              <a:rPr lang="en-US" sz="4400" b="1"/>
              <a:t>: </a:t>
            </a:r>
            <a:r>
              <a:rPr lang="en-US" sz="4400"/>
              <a:t>RQs #1-5, Map + capitals </a:t>
            </a:r>
            <a:endParaRPr lang="en-US" sz="4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551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763000" cy="662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/>
              <a:t>2. Replacement Level Fertility: </a:t>
            </a:r>
            <a:r>
              <a:rPr lang="en-US" sz="4400"/>
              <a:t># of babies born ensure the same # of women will survive to have babies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/>
              <a:t>So no population increase! Your population stays the same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/>
              <a:t>You are replacing yourself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0765895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tfr by st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4010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Quicksta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988"/>
            <a:ext cx="8763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498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/>
              <a:t>How do you think the development of a country affects the CBR &amp; CDR?</a:t>
            </a:r>
          </a:p>
        </p:txBody>
      </p:sp>
    </p:spTree>
    <p:extLst>
      <p:ext uri="{BB962C8B-B14F-4D97-AF65-F5344CB8AC3E}">
        <p14:creationId xmlns:p14="http://schemas.microsoft.com/office/powerpoint/2010/main" val="3097904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392"/>
            <a:ext cx="8229600" cy="1143000"/>
          </a:xfrm>
        </p:spPr>
        <p:txBody>
          <a:bodyPr/>
          <a:lstStyle/>
          <a:p>
            <a:pPr algn="l"/>
            <a:r>
              <a:rPr lang="en-US" u="none"/>
              <a:t>	</a:t>
            </a:r>
            <a:r>
              <a:rPr lang="en-US"/>
              <a:t>D. Population Density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26850"/>
            <a:ext cx="8763000" cy="55188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/>
              <a:t>Arithmetic Density: </a:t>
            </a:r>
            <a:r>
              <a:rPr lang="en-US" sz="4000"/>
              <a:t>Crude density - population ÷ unit of land area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/>
              <a:t>Physiological Density</a:t>
            </a:r>
            <a:r>
              <a:rPr lang="en-US" sz="4400"/>
              <a:t>: </a:t>
            </a:r>
            <a:r>
              <a:rPr lang="en-US" sz="4000"/>
              <a:t># of ppl a unit of arable land can support</a:t>
            </a:r>
            <a:endParaRPr lang="en-US" sz="4000">
              <a:cs typeface="Calibri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400" b="1"/>
              <a:t>Agricultural Density: </a:t>
            </a:r>
            <a:r>
              <a:rPr lang="en-US" sz="4000"/>
              <a:t># of farmers to unit of arable land</a:t>
            </a:r>
          </a:p>
        </p:txBody>
      </p:sp>
    </p:spTree>
    <p:extLst>
      <p:ext uri="{BB962C8B-B14F-4D97-AF65-F5344CB8AC3E}">
        <p14:creationId xmlns:p14="http://schemas.microsoft.com/office/powerpoint/2010/main" val="16155422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4973"/>
            <a:ext cx="8229600" cy="1143000"/>
          </a:xfrm>
        </p:spPr>
        <p:txBody>
          <a:bodyPr>
            <a:noAutofit/>
          </a:bodyPr>
          <a:lstStyle/>
          <a:p>
            <a:r>
              <a:rPr lang="en-US" sz="8000"/>
              <a:t>DRAW THE FOLLOWING SLIDE</a:t>
            </a:r>
          </a:p>
        </p:txBody>
      </p:sp>
    </p:spTree>
    <p:extLst>
      <p:ext uri="{BB962C8B-B14F-4D97-AF65-F5344CB8AC3E}">
        <p14:creationId xmlns:p14="http://schemas.microsoft.com/office/powerpoint/2010/main" val="49952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010" y="930396"/>
            <a:ext cx="2820354" cy="280596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87364" y="930396"/>
            <a:ext cx="2820354" cy="280596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07718" y="930396"/>
            <a:ext cx="2820354" cy="280596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8561" y="5121356"/>
            <a:ext cx="24474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Arithmetic </a:t>
            </a:r>
          </a:p>
          <a:p>
            <a:r>
              <a:rPr lang="en-US" sz="4000" b="1"/>
              <a:t>Density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87364" y="5101509"/>
            <a:ext cx="2947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Physiological</a:t>
            </a:r>
          </a:p>
          <a:p>
            <a:r>
              <a:rPr lang="en-US" sz="4000" b="1"/>
              <a:t>Density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2150" y="5066894"/>
            <a:ext cx="26775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Agricultural </a:t>
            </a:r>
          </a:p>
          <a:p>
            <a:r>
              <a:rPr lang="en-US" sz="4000" b="1"/>
              <a:t>Density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-225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Country of BOX - Population: 6 Area: 6 </a:t>
            </a:r>
            <a:r>
              <a:rPr lang="en-US" sz="3600" b="1" err="1"/>
              <a:t>sq</a:t>
            </a:r>
            <a:r>
              <a:rPr lang="en-US" sz="3600" b="1"/>
              <a:t> miles</a:t>
            </a:r>
          </a:p>
        </p:txBody>
      </p:sp>
      <p:sp>
        <p:nvSpPr>
          <p:cNvPr id="14" name="Freeform 13"/>
          <p:cNvSpPr/>
          <p:nvPr/>
        </p:nvSpPr>
        <p:spPr>
          <a:xfrm>
            <a:off x="521802" y="1170790"/>
            <a:ext cx="390941" cy="915631"/>
          </a:xfrm>
          <a:custGeom>
            <a:avLst/>
            <a:gdLst>
              <a:gd name="connsiteX0" fmla="*/ 3796 w 390941"/>
              <a:gd name="connsiteY0" fmla="*/ 915631 h 915631"/>
              <a:gd name="connsiteX1" fmla="*/ 33329 w 390941"/>
              <a:gd name="connsiteY1" fmla="*/ 753180 h 915631"/>
              <a:gd name="connsiteX2" fmla="*/ 92394 w 390941"/>
              <a:gd name="connsiteY2" fmla="*/ 679339 h 915631"/>
              <a:gd name="connsiteX3" fmla="*/ 151459 w 390941"/>
              <a:gd name="connsiteY3" fmla="*/ 605498 h 915631"/>
              <a:gd name="connsiteX4" fmla="*/ 240056 w 390941"/>
              <a:gd name="connsiteY4" fmla="*/ 708876 h 915631"/>
              <a:gd name="connsiteX5" fmla="*/ 284355 w 390941"/>
              <a:gd name="connsiteY5" fmla="*/ 738412 h 915631"/>
              <a:gd name="connsiteX6" fmla="*/ 313888 w 390941"/>
              <a:gd name="connsiteY6" fmla="*/ 767949 h 915631"/>
              <a:gd name="connsiteX7" fmla="*/ 225290 w 390941"/>
              <a:gd name="connsiteY7" fmla="*/ 738412 h 915631"/>
              <a:gd name="connsiteX8" fmla="*/ 151459 w 390941"/>
              <a:gd name="connsiteY8" fmla="*/ 635034 h 915631"/>
              <a:gd name="connsiteX9" fmla="*/ 121926 w 390941"/>
              <a:gd name="connsiteY9" fmla="*/ 605498 h 915631"/>
              <a:gd name="connsiteX10" fmla="*/ 136693 w 390941"/>
              <a:gd name="connsiteY10" fmla="*/ 221524 h 915631"/>
              <a:gd name="connsiteX11" fmla="*/ 180991 w 390941"/>
              <a:gd name="connsiteY11" fmla="*/ 206756 h 915631"/>
              <a:gd name="connsiteX12" fmla="*/ 210524 w 390941"/>
              <a:gd name="connsiteY12" fmla="*/ 177219 h 915631"/>
              <a:gd name="connsiteX13" fmla="*/ 254823 w 390941"/>
              <a:gd name="connsiteY13" fmla="*/ 88610 h 915631"/>
              <a:gd name="connsiteX14" fmla="*/ 240056 w 390941"/>
              <a:gd name="connsiteY14" fmla="*/ 44305 h 915631"/>
              <a:gd name="connsiteX15" fmla="*/ 151459 w 390941"/>
              <a:gd name="connsiteY15" fmla="*/ 0 h 915631"/>
              <a:gd name="connsiteX16" fmla="*/ 48095 w 390941"/>
              <a:gd name="connsiteY16" fmla="*/ 44305 h 915631"/>
              <a:gd name="connsiteX17" fmla="*/ 33329 w 390941"/>
              <a:gd name="connsiteY17" fmla="*/ 88610 h 915631"/>
              <a:gd name="connsiteX18" fmla="*/ 77628 w 390941"/>
              <a:gd name="connsiteY18" fmla="*/ 191987 h 915631"/>
              <a:gd name="connsiteX19" fmla="*/ 121926 w 390941"/>
              <a:gd name="connsiteY19" fmla="*/ 206756 h 915631"/>
              <a:gd name="connsiteX20" fmla="*/ 107160 w 390941"/>
              <a:gd name="connsiteY20" fmla="*/ 398743 h 915631"/>
              <a:gd name="connsiteX21" fmla="*/ 3796 w 390941"/>
              <a:gd name="connsiteY21" fmla="*/ 413511 h 915631"/>
              <a:gd name="connsiteX22" fmla="*/ 92394 w 390941"/>
              <a:gd name="connsiteY22" fmla="*/ 383974 h 915631"/>
              <a:gd name="connsiteX23" fmla="*/ 343420 w 390941"/>
              <a:gd name="connsiteY23" fmla="*/ 369206 h 915631"/>
              <a:gd name="connsiteX24" fmla="*/ 387719 w 390941"/>
              <a:gd name="connsiteY24" fmla="*/ 354438 h 915631"/>
              <a:gd name="connsiteX25" fmla="*/ 77628 w 390941"/>
              <a:gd name="connsiteY25" fmla="*/ 369206 h 9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41" h="915631">
                <a:moveTo>
                  <a:pt x="3796" y="915631"/>
                </a:moveTo>
                <a:cubicBezTo>
                  <a:pt x="7217" y="891680"/>
                  <a:pt x="18411" y="787994"/>
                  <a:pt x="33329" y="753180"/>
                </a:cubicBezTo>
                <a:cubicBezTo>
                  <a:pt x="54306" y="704228"/>
                  <a:pt x="63081" y="715985"/>
                  <a:pt x="92394" y="679339"/>
                </a:cubicBezTo>
                <a:cubicBezTo>
                  <a:pt x="166898" y="586195"/>
                  <a:pt x="80156" y="676808"/>
                  <a:pt x="151459" y="605498"/>
                </a:cubicBezTo>
                <a:cubicBezTo>
                  <a:pt x="178177" y="645581"/>
                  <a:pt x="197087" y="680227"/>
                  <a:pt x="240056" y="708876"/>
                </a:cubicBezTo>
                <a:cubicBezTo>
                  <a:pt x="254822" y="718721"/>
                  <a:pt x="270497" y="727324"/>
                  <a:pt x="284355" y="738412"/>
                </a:cubicBezTo>
                <a:cubicBezTo>
                  <a:pt x="295226" y="747110"/>
                  <a:pt x="327811" y="767949"/>
                  <a:pt x="313888" y="767949"/>
                </a:cubicBezTo>
                <a:cubicBezTo>
                  <a:pt x="282757" y="767949"/>
                  <a:pt x="225290" y="738412"/>
                  <a:pt x="225290" y="738412"/>
                </a:cubicBezTo>
                <a:cubicBezTo>
                  <a:pt x="201720" y="667691"/>
                  <a:pt x="221530" y="705114"/>
                  <a:pt x="151459" y="635034"/>
                </a:cubicBezTo>
                <a:lnTo>
                  <a:pt x="121926" y="605498"/>
                </a:lnTo>
                <a:cubicBezTo>
                  <a:pt x="126848" y="477507"/>
                  <a:pt x="117925" y="348227"/>
                  <a:pt x="136693" y="221524"/>
                </a:cubicBezTo>
                <a:cubicBezTo>
                  <a:pt x="138974" y="206127"/>
                  <a:pt x="167645" y="214765"/>
                  <a:pt x="180991" y="206756"/>
                </a:cubicBezTo>
                <a:cubicBezTo>
                  <a:pt x="192929" y="199592"/>
                  <a:pt x="201827" y="188092"/>
                  <a:pt x="210524" y="177219"/>
                </a:cubicBezTo>
                <a:cubicBezTo>
                  <a:pt x="243237" y="136322"/>
                  <a:pt x="239227" y="135402"/>
                  <a:pt x="254823" y="88610"/>
                </a:cubicBezTo>
                <a:cubicBezTo>
                  <a:pt x="249901" y="73842"/>
                  <a:pt x="249780" y="56461"/>
                  <a:pt x="240056" y="44305"/>
                </a:cubicBezTo>
                <a:cubicBezTo>
                  <a:pt x="219239" y="18280"/>
                  <a:pt x="180642" y="9729"/>
                  <a:pt x="151459" y="0"/>
                </a:cubicBezTo>
                <a:cubicBezTo>
                  <a:pt x="115991" y="8869"/>
                  <a:pt x="73587" y="12435"/>
                  <a:pt x="48095" y="44305"/>
                </a:cubicBezTo>
                <a:cubicBezTo>
                  <a:pt x="38371" y="56461"/>
                  <a:pt x="38251" y="73842"/>
                  <a:pt x="33329" y="88610"/>
                </a:cubicBezTo>
                <a:cubicBezTo>
                  <a:pt x="43077" y="137355"/>
                  <a:pt x="34645" y="166193"/>
                  <a:pt x="77628" y="191987"/>
                </a:cubicBezTo>
                <a:cubicBezTo>
                  <a:pt x="90974" y="199996"/>
                  <a:pt x="107160" y="201833"/>
                  <a:pt x="121926" y="206756"/>
                </a:cubicBezTo>
                <a:cubicBezTo>
                  <a:pt x="117004" y="270752"/>
                  <a:pt x="139001" y="343013"/>
                  <a:pt x="107160" y="398743"/>
                </a:cubicBezTo>
                <a:cubicBezTo>
                  <a:pt x="89894" y="428963"/>
                  <a:pt x="28404" y="438124"/>
                  <a:pt x="3796" y="413511"/>
                </a:cubicBezTo>
                <a:cubicBezTo>
                  <a:pt x="-18214" y="391496"/>
                  <a:pt x="61317" y="385802"/>
                  <a:pt x="92394" y="383974"/>
                </a:cubicBezTo>
                <a:lnTo>
                  <a:pt x="343420" y="369206"/>
                </a:lnTo>
                <a:cubicBezTo>
                  <a:pt x="358186" y="364283"/>
                  <a:pt x="403284" y="354438"/>
                  <a:pt x="387719" y="354438"/>
                </a:cubicBezTo>
                <a:cubicBezTo>
                  <a:pt x="284238" y="354438"/>
                  <a:pt x="181109" y="369206"/>
                  <a:pt x="77628" y="36920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78984" y="2554287"/>
            <a:ext cx="390941" cy="915631"/>
          </a:xfrm>
          <a:custGeom>
            <a:avLst/>
            <a:gdLst>
              <a:gd name="connsiteX0" fmla="*/ 3796 w 390941"/>
              <a:gd name="connsiteY0" fmla="*/ 915631 h 915631"/>
              <a:gd name="connsiteX1" fmla="*/ 33329 w 390941"/>
              <a:gd name="connsiteY1" fmla="*/ 753180 h 915631"/>
              <a:gd name="connsiteX2" fmla="*/ 92394 w 390941"/>
              <a:gd name="connsiteY2" fmla="*/ 679339 h 915631"/>
              <a:gd name="connsiteX3" fmla="*/ 151459 w 390941"/>
              <a:gd name="connsiteY3" fmla="*/ 605498 h 915631"/>
              <a:gd name="connsiteX4" fmla="*/ 240056 w 390941"/>
              <a:gd name="connsiteY4" fmla="*/ 708876 h 915631"/>
              <a:gd name="connsiteX5" fmla="*/ 284355 w 390941"/>
              <a:gd name="connsiteY5" fmla="*/ 738412 h 915631"/>
              <a:gd name="connsiteX6" fmla="*/ 313888 w 390941"/>
              <a:gd name="connsiteY6" fmla="*/ 767949 h 915631"/>
              <a:gd name="connsiteX7" fmla="*/ 225290 w 390941"/>
              <a:gd name="connsiteY7" fmla="*/ 738412 h 915631"/>
              <a:gd name="connsiteX8" fmla="*/ 151459 w 390941"/>
              <a:gd name="connsiteY8" fmla="*/ 635034 h 915631"/>
              <a:gd name="connsiteX9" fmla="*/ 121926 w 390941"/>
              <a:gd name="connsiteY9" fmla="*/ 605498 h 915631"/>
              <a:gd name="connsiteX10" fmla="*/ 136693 w 390941"/>
              <a:gd name="connsiteY10" fmla="*/ 221524 h 915631"/>
              <a:gd name="connsiteX11" fmla="*/ 180991 w 390941"/>
              <a:gd name="connsiteY11" fmla="*/ 206756 h 915631"/>
              <a:gd name="connsiteX12" fmla="*/ 210524 w 390941"/>
              <a:gd name="connsiteY12" fmla="*/ 177219 h 915631"/>
              <a:gd name="connsiteX13" fmla="*/ 254823 w 390941"/>
              <a:gd name="connsiteY13" fmla="*/ 88610 h 915631"/>
              <a:gd name="connsiteX14" fmla="*/ 240056 w 390941"/>
              <a:gd name="connsiteY14" fmla="*/ 44305 h 915631"/>
              <a:gd name="connsiteX15" fmla="*/ 151459 w 390941"/>
              <a:gd name="connsiteY15" fmla="*/ 0 h 915631"/>
              <a:gd name="connsiteX16" fmla="*/ 48095 w 390941"/>
              <a:gd name="connsiteY16" fmla="*/ 44305 h 915631"/>
              <a:gd name="connsiteX17" fmla="*/ 33329 w 390941"/>
              <a:gd name="connsiteY17" fmla="*/ 88610 h 915631"/>
              <a:gd name="connsiteX18" fmla="*/ 77628 w 390941"/>
              <a:gd name="connsiteY18" fmla="*/ 191987 h 915631"/>
              <a:gd name="connsiteX19" fmla="*/ 121926 w 390941"/>
              <a:gd name="connsiteY19" fmla="*/ 206756 h 915631"/>
              <a:gd name="connsiteX20" fmla="*/ 107160 w 390941"/>
              <a:gd name="connsiteY20" fmla="*/ 398743 h 915631"/>
              <a:gd name="connsiteX21" fmla="*/ 3796 w 390941"/>
              <a:gd name="connsiteY21" fmla="*/ 413511 h 915631"/>
              <a:gd name="connsiteX22" fmla="*/ 92394 w 390941"/>
              <a:gd name="connsiteY22" fmla="*/ 383974 h 915631"/>
              <a:gd name="connsiteX23" fmla="*/ 343420 w 390941"/>
              <a:gd name="connsiteY23" fmla="*/ 369206 h 915631"/>
              <a:gd name="connsiteX24" fmla="*/ 387719 w 390941"/>
              <a:gd name="connsiteY24" fmla="*/ 354438 h 915631"/>
              <a:gd name="connsiteX25" fmla="*/ 77628 w 390941"/>
              <a:gd name="connsiteY25" fmla="*/ 369206 h 9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41" h="915631">
                <a:moveTo>
                  <a:pt x="3796" y="915631"/>
                </a:moveTo>
                <a:cubicBezTo>
                  <a:pt x="7217" y="891680"/>
                  <a:pt x="18411" y="787994"/>
                  <a:pt x="33329" y="753180"/>
                </a:cubicBezTo>
                <a:cubicBezTo>
                  <a:pt x="54306" y="704228"/>
                  <a:pt x="63081" y="715985"/>
                  <a:pt x="92394" y="679339"/>
                </a:cubicBezTo>
                <a:cubicBezTo>
                  <a:pt x="166898" y="586195"/>
                  <a:pt x="80156" y="676808"/>
                  <a:pt x="151459" y="605498"/>
                </a:cubicBezTo>
                <a:cubicBezTo>
                  <a:pt x="178177" y="645581"/>
                  <a:pt x="197087" y="680227"/>
                  <a:pt x="240056" y="708876"/>
                </a:cubicBezTo>
                <a:cubicBezTo>
                  <a:pt x="254822" y="718721"/>
                  <a:pt x="270497" y="727324"/>
                  <a:pt x="284355" y="738412"/>
                </a:cubicBezTo>
                <a:cubicBezTo>
                  <a:pt x="295226" y="747110"/>
                  <a:pt x="327811" y="767949"/>
                  <a:pt x="313888" y="767949"/>
                </a:cubicBezTo>
                <a:cubicBezTo>
                  <a:pt x="282757" y="767949"/>
                  <a:pt x="225290" y="738412"/>
                  <a:pt x="225290" y="738412"/>
                </a:cubicBezTo>
                <a:cubicBezTo>
                  <a:pt x="201720" y="667691"/>
                  <a:pt x="221530" y="705114"/>
                  <a:pt x="151459" y="635034"/>
                </a:cubicBezTo>
                <a:lnTo>
                  <a:pt x="121926" y="605498"/>
                </a:lnTo>
                <a:cubicBezTo>
                  <a:pt x="126848" y="477507"/>
                  <a:pt x="117925" y="348227"/>
                  <a:pt x="136693" y="221524"/>
                </a:cubicBezTo>
                <a:cubicBezTo>
                  <a:pt x="138974" y="206127"/>
                  <a:pt x="167645" y="214765"/>
                  <a:pt x="180991" y="206756"/>
                </a:cubicBezTo>
                <a:cubicBezTo>
                  <a:pt x="192929" y="199592"/>
                  <a:pt x="201827" y="188092"/>
                  <a:pt x="210524" y="177219"/>
                </a:cubicBezTo>
                <a:cubicBezTo>
                  <a:pt x="243237" y="136322"/>
                  <a:pt x="239227" y="135402"/>
                  <a:pt x="254823" y="88610"/>
                </a:cubicBezTo>
                <a:cubicBezTo>
                  <a:pt x="249901" y="73842"/>
                  <a:pt x="249780" y="56461"/>
                  <a:pt x="240056" y="44305"/>
                </a:cubicBezTo>
                <a:cubicBezTo>
                  <a:pt x="219239" y="18280"/>
                  <a:pt x="180642" y="9729"/>
                  <a:pt x="151459" y="0"/>
                </a:cubicBezTo>
                <a:cubicBezTo>
                  <a:pt x="115991" y="8869"/>
                  <a:pt x="73587" y="12435"/>
                  <a:pt x="48095" y="44305"/>
                </a:cubicBezTo>
                <a:cubicBezTo>
                  <a:pt x="38371" y="56461"/>
                  <a:pt x="38251" y="73842"/>
                  <a:pt x="33329" y="88610"/>
                </a:cubicBezTo>
                <a:cubicBezTo>
                  <a:pt x="43077" y="137355"/>
                  <a:pt x="34645" y="166193"/>
                  <a:pt x="77628" y="191987"/>
                </a:cubicBezTo>
                <a:cubicBezTo>
                  <a:pt x="90974" y="199996"/>
                  <a:pt x="107160" y="201833"/>
                  <a:pt x="121926" y="206756"/>
                </a:cubicBezTo>
                <a:cubicBezTo>
                  <a:pt x="117004" y="270752"/>
                  <a:pt x="139001" y="343013"/>
                  <a:pt x="107160" y="398743"/>
                </a:cubicBezTo>
                <a:cubicBezTo>
                  <a:pt x="89894" y="428963"/>
                  <a:pt x="28404" y="438124"/>
                  <a:pt x="3796" y="413511"/>
                </a:cubicBezTo>
                <a:cubicBezTo>
                  <a:pt x="-18214" y="391496"/>
                  <a:pt x="61317" y="385802"/>
                  <a:pt x="92394" y="383974"/>
                </a:cubicBezTo>
                <a:lnTo>
                  <a:pt x="343420" y="369206"/>
                </a:lnTo>
                <a:cubicBezTo>
                  <a:pt x="358186" y="364283"/>
                  <a:pt x="403284" y="354438"/>
                  <a:pt x="387719" y="354438"/>
                </a:cubicBezTo>
                <a:cubicBezTo>
                  <a:pt x="284238" y="354438"/>
                  <a:pt x="181109" y="369206"/>
                  <a:pt x="77628" y="36920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480021" y="2554287"/>
            <a:ext cx="390941" cy="915631"/>
          </a:xfrm>
          <a:custGeom>
            <a:avLst/>
            <a:gdLst>
              <a:gd name="connsiteX0" fmla="*/ 3796 w 390941"/>
              <a:gd name="connsiteY0" fmla="*/ 915631 h 915631"/>
              <a:gd name="connsiteX1" fmla="*/ 33329 w 390941"/>
              <a:gd name="connsiteY1" fmla="*/ 753180 h 915631"/>
              <a:gd name="connsiteX2" fmla="*/ 92394 w 390941"/>
              <a:gd name="connsiteY2" fmla="*/ 679339 h 915631"/>
              <a:gd name="connsiteX3" fmla="*/ 151459 w 390941"/>
              <a:gd name="connsiteY3" fmla="*/ 605498 h 915631"/>
              <a:gd name="connsiteX4" fmla="*/ 240056 w 390941"/>
              <a:gd name="connsiteY4" fmla="*/ 708876 h 915631"/>
              <a:gd name="connsiteX5" fmla="*/ 284355 w 390941"/>
              <a:gd name="connsiteY5" fmla="*/ 738412 h 915631"/>
              <a:gd name="connsiteX6" fmla="*/ 313888 w 390941"/>
              <a:gd name="connsiteY6" fmla="*/ 767949 h 915631"/>
              <a:gd name="connsiteX7" fmla="*/ 225290 w 390941"/>
              <a:gd name="connsiteY7" fmla="*/ 738412 h 915631"/>
              <a:gd name="connsiteX8" fmla="*/ 151459 w 390941"/>
              <a:gd name="connsiteY8" fmla="*/ 635034 h 915631"/>
              <a:gd name="connsiteX9" fmla="*/ 121926 w 390941"/>
              <a:gd name="connsiteY9" fmla="*/ 605498 h 915631"/>
              <a:gd name="connsiteX10" fmla="*/ 136693 w 390941"/>
              <a:gd name="connsiteY10" fmla="*/ 221524 h 915631"/>
              <a:gd name="connsiteX11" fmla="*/ 180991 w 390941"/>
              <a:gd name="connsiteY11" fmla="*/ 206756 h 915631"/>
              <a:gd name="connsiteX12" fmla="*/ 210524 w 390941"/>
              <a:gd name="connsiteY12" fmla="*/ 177219 h 915631"/>
              <a:gd name="connsiteX13" fmla="*/ 254823 w 390941"/>
              <a:gd name="connsiteY13" fmla="*/ 88610 h 915631"/>
              <a:gd name="connsiteX14" fmla="*/ 240056 w 390941"/>
              <a:gd name="connsiteY14" fmla="*/ 44305 h 915631"/>
              <a:gd name="connsiteX15" fmla="*/ 151459 w 390941"/>
              <a:gd name="connsiteY15" fmla="*/ 0 h 915631"/>
              <a:gd name="connsiteX16" fmla="*/ 48095 w 390941"/>
              <a:gd name="connsiteY16" fmla="*/ 44305 h 915631"/>
              <a:gd name="connsiteX17" fmla="*/ 33329 w 390941"/>
              <a:gd name="connsiteY17" fmla="*/ 88610 h 915631"/>
              <a:gd name="connsiteX18" fmla="*/ 77628 w 390941"/>
              <a:gd name="connsiteY18" fmla="*/ 191987 h 915631"/>
              <a:gd name="connsiteX19" fmla="*/ 121926 w 390941"/>
              <a:gd name="connsiteY19" fmla="*/ 206756 h 915631"/>
              <a:gd name="connsiteX20" fmla="*/ 107160 w 390941"/>
              <a:gd name="connsiteY20" fmla="*/ 398743 h 915631"/>
              <a:gd name="connsiteX21" fmla="*/ 3796 w 390941"/>
              <a:gd name="connsiteY21" fmla="*/ 413511 h 915631"/>
              <a:gd name="connsiteX22" fmla="*/ 92394 w 390941"/>
              <a:gd name="connsiteY22" fmla="*/ 383974 h 915631"/>
              <a:gd name="connsiteX23" fmla="*/ 343420 w 390941"/>
              <a:gd name="connsiteY23" fmla="*/ 369206 h 915631"/>
              <a:gd name="connsiteX24" fmla="*/ 387719 w 390941"/>
              <a:gd name="connsiteY24" fmla="*/ 354438 h 915631"/>
              <a:gd name="connsiteX25" fmla="*/ 77628 w 390941"/>
              <a:gd name="connsiteY25" fmla="*/ 369206 h 9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41" h="915631">
                <a:moveTo>
                  <a:pt x="3796" y="915631"/>
                </a:moveTo>
                <a:cubicBezTo>
                  <a:pt x="7217" y="891680"/>
                  <a:pt x="18411" y="787994"/>
                  <a:pt x="33329" y="753180"/>
                </a:cubicBezTo>
                <a:cubicBezTo>
                  <a:pt x="54306" y="704228"/>
                  <a:pt x="63081" y="715985"/>
                  <a:pt x="92394" y="679339"/>
                </a:cubicBezTo>
                <a:cubicBezTo>
                  <a:pt x="166898" y="586195"/>
                  <a:pt x="80156" y="676808"/>
                  <a:pt x="151459" y="605498"/>
                </a:cubicBezTo>
                <a:cubicBezTo>
                  <a:pt x="178177" y="645581"/>
                  <a:pt x="197087" y="680227"/>
                  <a:pt x="240056" y="708876"/>
                </a:cubicBezTo>
                <a:cubicBezTo>
                  <a:pt x="254822" y="718721"/>
                  <a:pt x="270497" y="727324"/>
                  <a:pt x="284355" y="738412"/>
                </a:cubicBezTo>
                <a:cubicBezTo>
                  <a:pt x="295226" y="747110"/>
                  <a:pt x="327811" y="767949"/>
                  <a:pt x="313888" y="767949"/>
                </a:cubicBezTo>
                <a:cubicBezTo>
                  <a:pt x="282757" y="767949"/>
                  <a:pt x="225290" y="738412"/>
                  <a:pt x="225290" y="738412"/>
                </a:cubicBezTo>
                <a:cubicBezTo>
                  <a:pt x="201720" y="667691"/>
                  <a:pt x="221530" y="705114"/>
                  <a:pt x="151459" y="635034"/>
                </a:cubicBezTo>
                <a:lnTo>
                  <a:pt x="121926" y="605498"/>
                </a:lnTo>
                <a:cubicBezTo>
                  <a:pt x="126848" y="477507"/>
                  <a:pt x="117925" y="348227"/>
                  <a:pt x="136693" y="221524"/>
                </a:cubicBezTo>
                <a:cubicBezTo>
                  <a:pt x="138974" y="206127"/>
                  <a:pt x="167645" y="214765"/>
                  <a:pt x="180991" y="206756"/>
                </a:cubicBezTo>
                <a:cubicBezTo>
                  <a:pt x="192929" y="199592"/>
                  <a:pt x="201827" y="188092"/>
                  <a:pt x="210524" y="177219"/>
                </a:cubicBezTo>
                <a:cubicBezTo>
                  <a:pt x="243237" y="136322"/>
                  <a:pt x="239227" y="135402"/>
                  <a:pt x="254823" y="88610"/>
                </a:cubicBezTo>
                <a:cubicBezTo>
                  <a:pt x="249901" y="73842"/>
                  <a:pt x="249780" y="56461"/>
                  <a:pt x="240056" y="44305"/>
                </a:cubicBezTo>
                <a:cubicBezTo>
                  <a:pt x="219239" y="18280"/>
                  <a:pt x="180642" y="9729"/>
                  <a:pt x="151459" y="0"/>
                </a:cubicBezTo>
                <a:cubicBezTo>
                  <a:pt x="115991" y="8869"/>
                  <a:pt x="73587" y="12435"/>
                  <a:pt x="48095" y="44305"/>
                </a:cubicBezTo>
                <a:cubicBezTo>
                  <a:pt x="38371" y="56461"/>
                  <a:pt x="38251" y="73842"/>
                  <a:pt x="33329" y="88610"/>
                </a:cubicBezTo>
                <a:cubicBezTo>
                  <a:pt x="43077" y="137355"/>
                  <a:pt x="34645" y="166193"/>
                  <a:pt x="77628" y="191987"/>
                </a:cubicBezTo>
                <a:cubicBezTo>
                  <a:pt x="90974" y="199996"/>
                  <a:pt x="107160" y="201833"/>
                  <a:pt x="121926" y="206756"/>
                </a:cubicBezTo>
                <a:cubicBezTo>
                  <a:pt x="117004" y="270752"/>
                  <a:pt x="139001" y="343013"/>
                  <a:pt x="107160" y="398743"/>
                </a:cubicBezTo>
                <a:cubicBezTo>
                  <a:pt x="89894" y="428963"/>
                  <a:pt x="28404" y="438124"/>
                  <a:pt x="3796" y="413511"/>
                </a:cubicBezTo>
                <a:cubicBezTo>
                  <a:pt x="-18214" y="391496"/>
                  <a:pt x="61317" y="385802"/>
                  <a:pt x="92394" y="383974"/>
                </a:cubicBezTo>
                <a:lnTo>
                  <a:pt x="343420" y="369206"/>
                </a:lnTo>
                <a:cubicBezTo>
                  <a:pt x="358186" y="364283"/>
                  <a:pt x="403284" y="354438"/>
                  <a:pt x="387719" y="354438"/>
                </a:cubicBezTo>
                <a:cubicBezTo>
                  <a:pt x="284238" y="354438"/>
                  <a:pt x="181109" y="369206"/>
                  <a:pt x="77628" y="36920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463389" y="2554287"/>
            <a:ext cx="390941" cy="915631"/>
          </a:xfrm>
          <a:custGeom>
            <a:avLst/>
            <a:gdLst>
              <a:gd name="connsiteX0" fmla="*/ 3796 w 390941"/>
              <a:gd name="connsiteY0" fmla="*/ 915631 h 915631"/>
              <a:gd name="connsiteX1" fmla="*/ 33329 w 390941"/>
              <a:gd name="connsiteY1" fmla="*/ 753180 h 915631"/>
              <a:gd name="connsiteX2" fmla="*/ 92394 w 390941"/>
              <a:gd name="connsiteY2" fmla="*/ 679339 h 915631"/>
              <a:gd name="connsiteX3" fmla="*/ 151459 w 390941"/>
              <a:gd name="connsiteY3" fmla="*/ 605498 h 915631"/>
              <a:gd name="connsiteX4" fmla="*/ 240056 w 390941"/>
              <a:gd name="connsiteY4" fmla="*/ 708876 h 915631"/>
              <a:gd name="connsiteX5" fmla="*/ 284355 w 390941"/>
              <a:gd name="connsiteY5" fmla="*/ 738412 h 915631"/>
              <a:gd name="connsiteX6" fmla="*/ 313888 w 390941"/>
              <a:gd name="connsiteY6" fmla="*/ 767949 h 915631"/>
              <a:gd name="connsiteX7" fmla="*/ 225290 w 390941"/>
              <a:gd name="connsiteY7" fmla="*/ 738412 h 915631"/>
              <a:gd name="connsiteX8" fmla="*/ 151459 w 390941"/>
              <a:gd name="connsiteY8" fmla="*/ 635034 h 915631"/>
              <a:gd name="connsiteX9" fmla="*/ 121926 w 390941"/>
              <a:gd name="connsiteY9" fmla="*/ 605498 h 915631"/>
              <a:gd name="connsiteX10" fmla="*/ 136693 w 390941"/>
              <a:gd name="connsiteY10" fmla="*/ 221524 h 915631"/>
              <a:gd name="connsiteX11" fmla="*/ 180991 w 390941"/>
              <a:gd name="connsiteY11" fmla="*/ 206756 h 915631"/>
              <a:gd name="connsiteX12" fmla="*/ 210524 w 390941"/>
              <a:gd name="connsiteY12" fmla="*/ 177219 h 915631"/>
              <a:gd name="connsiteX13" fmla="*/ 254823 w 390941"/>
              <a:gd name="connsiteY13" fmla="*/ 88610 h 915631"/>
              <a:gd name="connsiteX14" fmla="*/ 240056 w 390941"/>
              <a:gd name="connsiteY14" fmla="*/ 44305 h 915631"/>
              <a:gd name="connsiteX15" fmla="*/ 151459 w 390941"/>
              <a:gd name="connsiteY15" fmla="*/ 0 h 915631"/>
              <a:gd name="connsiteX16" fmla="*/ 48095 w 390941"/>
              <a:gd name="connsiteY16" fmla="*/ 44305 h 915631"/>
              <a:gd name="connsiteX17" fmla="*/ 33329 w 390941"/>
              <a:gd name="connsiteY17" fmla="*/ 88610 h 915631"/>
              <a:gd name="connsiteX18" fmla="*/ 77628 w 390941"/>
              <a:gd name="connsiteY18" fmla="*/ 191987 h 915631"/>
              <a:gd name="connsiteX19" fmla="*/ 121926 w 390941"/>
              <a:gd name="connsiteY19" fmla="*/ 206756 h 915631"/>
              <a:gd name="connsiteX20" fmla="*/ 107160 w 390941"/>
              <a:gd name="connsiteY20" fmla="*/ 398743 h 915631"/>
              <a:gd name="connsiteX21" fmla="*/ 3796 w 390941"/>
              <a:gd name="connsiteY21" fmla="*/ 413511 h 915631"/>
              <a:gd name="connsiteX22" fmla="*/ 92394 w 390941"/>
              <a:gd name="connsiteY22" fmla="*/ 383974 h 915631"/>
              <a:gd name="connsiteX23" fmla="*/ 343420 w 390941"/>
              <a:gd name="connsiteY23" fmla="*/ 369206 h 915631"/>
              <a:gd name="connsiteX24" fmla="*/ 387719 w 390941"/>
              <a:gd name="connsiteY24" fmla="*/ 354438 h 915631"/>
              <a:gd name="connsiteX25" fmla="*/ 77628 w 390941"/>
              <a:gd name="connsiteY25" fmla="*/ 369206 h 9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41" h="915631">
                <a:moveTo>
                  <a:pt x="3796" y="915631"/>
                </a:moveTo>
                <a:cubicBezTo>
                  <a:pt x="7217" y="891680"/>
                  <a:pt x="18411" y="787994"/>
                  <a:pt x="33329" y="753180"/>
                </a:cubicBezTo>
                <a:cubicBezTo>
                  <a:pt x="54306" y="704228"/>
                  <a:pt x="63081" y="715985"/>
                  <a:pt x="92394" y="679339"/>
                </a:cubicBezTo>
                <a:cubicBezTo>
                  <a:pt x="166898" y="586195"/>
                  <a:pt x="80156" y="676808"/>
                  <a:pt x="151459" y="605498"/>
                </a:cubicBezTo>
                <a:cubicBezTo>
                  <a:pt x="178177" y="645581"/>
                  <a:pt x="197087" y="680227"/>
                  <a:pt x="240056" y="708876"/>
                </a:cubicBezTo>
                <a:cubicBezTo>
                  <a:pt x="254822" y="718721"/>
                  <a:pt x="270497" y="727324"/>
                  <a:pt x="284355" y="738412"/>
                </a:cubicBezTo>
                <a:cubicBezTo>
                  <a:pt x="295226" y="747110"/>
                  <a:pt x="327811" y="767949"/>
                  <a:pt x="313888" y="767949"/>
                </a:cubicBezTo>
                <a:cubicBezTo>
                  <a:pt x="282757" y="767949"/>
                  <a:pt x="225290" y="738412"/>
                  <a:pt x="225290" y="738412"/>
                </a:cubicBezTo>
                <a:cubicBezTo>
                  <a:pt x="201720" y="667691"/>
                  <a:pt x="221530" y="705114"/>
                  <a:pt x="151459" y="635034"/>
                </a:cubicBezTo>
                <a:lnTo>
                  <a:pt x="121926" y="605498"/>
                </a:lnTo>
                <a:cubicBezTo>
                  <a:pt x="126848" y="477507"/>
                  <a:pt x="117925" y="348227"/>
                  <a:pt x="136693" y="221524"/>
                </a:cubicBezTo>
                <a:cubicBezTo>
                  <a:pt x="138974" y="206127"/>
                  <a:pt x="167645" y="214765"/>
                  <a:pt x="180991" y="206756"/>
                </a:cubicBezTo>
                <a:cubicBezTo>
                  <a:pt x="192929" y="199592"/>
                  <a:pt x="201827" y="188092"/>
                  <a:pt x="210524" y="177219"/>
                </a:cubicBezTo>
                <a:cubicBezTo>
                  <a:pt x="243237" y="136322"/>
                  <a:pt x="239227" y="135402"/>
                  <a:pt x="254823" y="88610"/>
                </a:cubicBezTo>
                <a:cubicBezTo>
                  <a:pt x="249901" y="73842"/>
                  <a:pt x="249780" y="56461"/>
                  <a:pt x="240056" y="44305"/>
                </a:cubicBezTo>
                <a:cubicBezTo>
                  <a:pt x="219239" y="18280"/>
                  <a:pt x="180642" y="9729"/>
                  <a:pt x="151459" y="0"/>
                </a:cubicBezTo>
                <a:cubicBezTo>
                  <a:pt x="115991" y="8869"/>
                  <a:pt x="73587" y="12435"/>
                  <a:pt x="48095" y="44305"/>
                </a:cubicBezTo>
                <a:cubicBezTo>
                  <a:pt x="38371" y="56461"/>
                  <a:pt x="38251" y="73842"/>
                  <a:pt x="33329" y="88610"/>
                </a:cubicBezTo>
                <a:cubicBezTo>
                  <a:pt x="43077" y="137355"/>
                  <a:pt x="34645" y="166193"/>
                  <a:pt x="77628" y="191987"/>
                </a:cubicBezTo>
                <a:cubicBezTo>
                  <a:pt x="90974" y="199996"/>
                  <a:pt x="107160" y="201833"/>
                  <a:pt x="121926" y="206756"/>
                </a:cubicBezTo>
                <a:cubicBezTo>
                  <a:pt x="117004" y="270752"/>
                  <a:pt x="139001" y="343013"/>
                  <a:pt x="107160" y="398743"/>
                </a:cubicBezTo>
                <a:cubicBezTo>
                  <a:pt x="89894" y="428963"/>
                  <a:pt x="28404" y="438124"/>
                  <a:pt x="3796" y="413511"/>
                </a:cubicBezTo>
                <a:cubicBezTo>
                  <a:pt x="-18214" y="391496"/>
                  <a:pt x="61317" y="385802"/>
                  <a:pt x="92394" y="383974"/>
                </a:cubicBezTo>
                <a:lnTo>
                  <a:pt x="343420" y="369206"/>
                </a:lnTo>
                <a:cubicBezTo>
                  <a:pt x="358186" y="364283"/>
                  <a:pt x="403284" y="354438"/>
                  <a:pt x="387719" y="354438"/>
                </a:cubicBezTo>
                <a:cubicBezTo>
                  <a:pt x="284238" y="354438"/>
                  <a:pt x="181109" y="369206"/>
                  <a:pt x="77628" y="369206"/>
                </a:cubicBezTo>
              </a:path>
            </a:pathLst>
          </a:cu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515094" y="1170790"/>
            <a:ext cx="390941" cy="915631"/>
          </a:xfrm>
          <a:custGeom>
            <a:avLst/>
            <a:gdLst>
              <a:gd name="connsiteX0" fmla="*/ 3796 w 390941"/>
              <a:gd name="connsiteY0" fmla="*/ 915631 h 915631"/>
              <a:gd name="connsiteX1" fmla="*/ 33329 w 390941"/>
              <a:gd name="connsiteY1" fmla="*/ 753180 h 915631"/>
              <a:gd name="connsiteX2" fmla="*/ 92394 w 390941"/>
              <a:gd name="connsiteY2" fmla="*/ 679339 h 915631"/>
              <a:gd name="connsiteX3" fmla="*/ 151459 w 390941"/>
              <a:gd name="connsiteY3" fmla="*/ 605498 h 915631"/>
              <a:gd name="connsiteX4" fmla="*/ 240056 w 390941"/>
              <a:gd name="connsiteY4" fmla="*/ 708876 h 915631"/>
              <a:gd name="connsiteX5" fmla="*/ 284355 w 390941"/>
              <a:gd name="connsiteY5" fmla="*/ 738412 h 915631"/>
              <a:gd name="connsiteX6" fmla="*/ 313888 w 390941"/>
              <a:gd name="connsiteY6" fmla="*/ 767949 h 915631"/>
              <a:gd name="connsiteX7" fmla="*/ 225290 w 390941"/>
              <a:gd name="connsiteY7" fmla="*/ 738412 h 915631"/>
              <a:gd name="connsiteX8" fmla="*/ 151459 w 390941"/>
              <a:gd name="connsiteY8" fmla="*/ 635034 h 915631"/>
              <a:gd name="connsiteX9" fmla="*/ 121926 w 390941"/>
              <a:gd name="connsiteY9" fmla="*/ 605498 h 915631"/>
              <a:gd name="connsiteX10" fmla="*/ 136693 w 390941"/>
              <a:gd name="connsiteY10" fmla="*/ 221524 h 915631"/>
              <a:gd name="connsiteX11" fmla="*/ 180991 w 390941"/>
              <a:gd name="connsiteY11" fmla="*/ 206756 h 915631"/>
              <a:gd name="connsiteX12" fmla="*/ 210524 w 390941"/>
              <a:gd name="connsiteY12" fmla="*/ 177219 h 915631"/>
              <a:gd name="connsiteX13" fmla="*/ 254823 w 390941"/>
              <a:gd name="connsiteY13" fmla="*/ 88610 h 915631"/>
              <a:gd name="connsiteX14" fmla="*/ 240056 w 390941"/>
              <a:gd name="connsiteY14" fmla="*/ 44305 h 915631"/>
              <a:gd name="connsiteX15" fmla="*/ 151459 w 390941"/>
              <a:gd name="connsiteY15" fmla="*/ 0 h 915631"/>
              <a:gd name="connsiteX16" fmla="*/ 48095 w 390941"/>
              <a:gd name="connsiteY16" fmla="*/ 44305 h 915631"/>
              <a:gd name="connsiteX17" fmla="*/ 33329 w 390941"/>
              <a:gd name="connsiteY17" fmla="*/ 88610 h 915631"/>
              <a:gd name="connsiteX18" fmla="*/ 77628 w 390941"/>
              <a:gd name="connsiteY18" fmla="*/ 191987 h 915631"/>
              <a:gd name="connsiteX19" fmla="*/ 121926 w 390941"/>
              <a:gd name="connsiteY19" fmla="*/ 206756 h 915631"/>
              <a:gd name="connsiteX20" fmla="*/ 107160 w 390941"/>
              <a:gd name="connsiteY20" fmla="*/ 398743 h 915631"/>
              <a:gd name="connsiteX21" fmla="*/ 3796 w 390941"/>
              <a:gd name="connsiteY21" fmla="*/ 413511 h 915631"/>
              <a:gd name="connsiteX22" fmla="*/ 92394 w 390941"/>
              <a:gd name="connsiteY22" fmla="*/ 383974 h 915631"/>
              <a:gd name="connsiteX23" fmla="*/ 343420 w 390941"/>
              <a:gd name="connsiteY23" fmla="*/ 369206 h 915631"/>
              <a:gd name="connsiteX24" fmla="*/ 387719 w 390941"/>
              <a:gd name="connsiteY24" fmla="*/ 354438 h 915631"/>
              <a:gd name="connsiteX25" fmla="*/ 77628 w 390941"/>
              <a:gd name="connsiteY25" fmla="*/ 369206 h 9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41" h="915631">
                <a:moveTo>
                  <a:pt x="3796" y="915631"/>
                </a:moveTo>
                <a:cubicBezTo>
                  <a:pt x="7217" y="891680"/>
                  <a:pt x="18411" y="787994"/>
                  <a:pt x="33329" y="753180"/>
                </a:cubicBezTo>
                <a:cubicBezTo>
                  <a:pt x="54306" y="704228"/>
                  <a:pt x="63081" y="715985"/>
                  <a:pt x="92394" y="679339"/>
                </a:cubicBezTo>
                <a:cubicBezTo>
                  <a:pt x="166898" y="586195"/>
                  <a:pt x="80156" y="676808"/>
                  <a:pt x="151459" y="605498"/>
                </a:cubicBezTo>
                <a:cubicBezTo>
                  <a:pt x="178177" y="645581"/>
                  <a:pt x="197087" y="680227"/>
                  <a:pt x="240056" y="708876"/>
                </a:cubicBezTo>
                <a:cubicBezTo>
                  <a:pt x="254822" y="718721"/>
                  <a:pt x="270497" y="727324"/>
                  <a:pt x="284355" y="738412"/>
                </a:cubicBezTo>
                <a:cubicBezTo>
                  <a:pt x="295226" y="747110"/>
                  <a:pt x="327811" y="767949"/>
                  <a:pt x="313888" y="767949"/>
                </a:cubicBezTo>
                <a:cubicBezTo>
                  <a:pt x="282757" y="767949"/>
                  <a:pt x="225290" y="738412"/>
                  <a:pt x="225290" y="738412"/>
                </a:cubicBezTo>
                <a:cubicBezTo>
                  <a:pt x="201720" y="667691"/>
                  <a:pt x="221530" y="705114"/>
                  <a:pt x="151459" y="635034"/>
                </a:cubicBezTo>
                <a:lnTo>
                  <a:pt x="121926" y="605498"/>
                </a:lnTo>
                <a:cubicBezTo>
                  <a:pt x="126848" y="477507"/>
                  <a:pt x="117925" y="348227"/>
                  <a:pt x="136693" y="221524"/>
                </a:cubicBezTo>
                <a:cubicBezTo>
                  <a:pt x="138974" y="206127"/>
                  <a:pt x="167645" y="214765"/>
                  <a:pt x="180991" y="206756"/>
                </a:cubicBezTo>
                <a:cubicBezTo>
                  <a:pt x="192929" y="199592"/>
                  <a:pt x="201827" y="188092"/>
                  <a:pt x="210524" y="177219"/>
                </a:cubicBezTo>
                <a:cubicBezTo>
                  <a:pt x="243237" y="136322"/>
                  <a:pt x="239227" y="135402"/>
                  <a:pt x="254823" y="88610"/>
                </a:cubicBezTo>
                <a:cubicBezTo>
                  <a:pt x="249901" y="73842"/>
                  <a:pt x="249780" y="56461"/>
                  <a:pt x="240056" y="44305"/>
                </a:cubicBezTo>
                <a:cubicBezTo>
                  <a:pt x="219239" y="18280"/>
                  <a:pt x="180642" y="9729"/>
                  <a:pt x="151459" y="0"/>
                </a:cubicBezTo>
                <a:cubicBezTo>
                  <a:pt x="115991" y="8869"/>
                  <a:pt x="73587" y="12435"/>
                  <a:pt x="48095" y="44305"/>
                </a:cubicBezTo>
                <a:cubicBezTo>
                  <a:pt x="38371" y="56461"/>
                  <a:pt x="38251" y="73842"/>
                  <a:pt x="33329" y="88610"/>
                </a:cubicBezTo>
                <a:cubicBezTo>
                  <a:pt x="43077" y="137355"/>
                  <a:pt x="34645" y="166193"/>
                  <a:pt x="77628" y="191987"/>
                </a:cubicBezTo>
                <a:cubicBezTo>
                  <a:pt x="90974" y="199996"/>
                  <a:pt x="107160" y="201833"/>
                  <a:pt x="121926" y="206756"/>
                </a:cubicBezTo>
                <a:cubicBezTo>
                  <a:pt x="117004" y="270752"/>
                  <a:pt x="139001" y="343013"/>
                  <a:pt x="107160" y="398743"/>
                </a:cubicBezTo>
                <a:cubicBezTo>
                  <a:pt x="89894" y="428963"/>
                  <a:pt x="28404" y="438124"/>
                  <a:pt x="3796" y="413511"/>
                </a:cubicBezTo>
                <a:cubicBezTo>
                  <a:pt x="-18214" y="391496"/>
                  <a:pt x="61317" y="385802"/>
                  <a:pt x="92394" y="383974"/>
                </a:cubicBezTo>
                <a:lnTo>
                  <a:pt x="343420" y="369206"/>
                </a:lnTo>
                <a:cubicBezTo>
                  <a:pt x="358186" y="364283"/>
                  <a:pt x="403284" y="354438"/>
                  <a:pt x="387719" y="354438"/>
                </a:cubicBezTo>
                <a:cubicBezTo>
                  <a:pt x="284238" y="354438"/>
                  <a:pt x="181109" y="369206"/>
                  <a:pt x="77628" y="369206"/>
                </a:cubicBezTo>
              </a:path>
            </a:pathLst>
          </a:cu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436889" y="1171406"/>
            <a:ext cx="390941" cy="915631"/>
          </a:xfrm>
          <a:custGeom>
            <a:avLst/>
            <a:gdLst>
              <a:gd name="connsiteX0" fmla="*/ 3796 w 390941"/>
              <a:gd name="connsiteY0" fmla="*/ 915631 h 915631"/>
              <a:gd name="connsiteX1" fmla="*/ 33329 w 390941"/>
              <a:gd name="connsiteY1" fmla="*/ 753180 h 915631"/>
              <a:gd name="connsiteX2" fmla="*/ 92394 w 390941"/>
              <a:gd name="connsiteY2" fmla="*/ 679339 h 915631"/>
              <a:gd name="connsiteX3" fmla="*/ 151459 w 390941"/>
              <a:gd name="connsiteY3" fmla="*/ 605498 h 915631"/>
              <a:gd name="connsiteX4" fmla="*/ 240056 w 390941"/>
              <a:gd name="connsiteY4" fmla="*/ 708876 h 915631"/>
              <a:gd name="connsiteX5" fmla="*/ 284355 w 390941"/>
              <a:gd name="connsiteY5" fmla="*/ 738412 h 915631"/>
              <a:gd name="connsiteX6" fmla="*/ 313888 w 390941"/>
              <a:gd name="connsiteY6" fmla="*/ 767949 h 915631"/>
              <a:gd name="connsiteX7" fmla="*/ 225290 w 390941"/>
              <a:gd name="connsiteY7" fmla="*/ 738412 h 915631"/>
              <a:gd name="connsiteX8" fmla="*/ 151459 w 390941"/>
              <a:gd name="connsiteY8" fmla="*/ 635034 h 915631"/>
              <a:gd name="connsiteX9" fmla="*/ 121926 w 390941"/>
              <a:gd name="connsiteY9" fmla="*/ 605498 h 915631"/>
              <a:gd name="connsiteX10" fmla="*/ 136693 w 390941"/>
              <a:gd name="connsiteY10" fmla="*/ 221524 h 915631"/>
              <a:gd name="connsiteX11" fmla="*/ 180991 w 390941"/>
              <a:gd name="connsiteY11" fmla="*/ 206756 h 915631"/>
              <a:gd name="connsiteX12" fmla="*/ 210524 w 390941"/>
              <a:gd name="connsiteY12" fmla="*/ 177219 h 915631"/>
              <a:gd name="connsiteX13" fmla="*/ 254823 w 390941"/>
              <a:gd name="connsiteY13" fmla="*/ 88610 h 915631"/>
              <a:gd name="connsiteX14" fmla="*/ 240056 w 390941"/>
              <a:gd name="connsiteY14" fmla="*/ 44305 h 915631"/>
              <a:gd name="connsiteX15" fmla="*/ 151459 w 390941"/>
              <a:gd name="connsiteY15" fmla="*/ 0 h 915631"/>
              <a:gd name="connsiteX16" fmla="*/ 48095 w 390941"/>
              <a:gd name="connsiteY16" fmla="*/ 44305 h 915631"/>
              <a:gd name="connsiteX17" fmla="*/ 33329 w 390941"/>
              <a:gd name="connsiteY17" fmla="*/ 88610 h 915631"/>
              <a:gd name="connsiteX18" fmla="*/ 77628 w 390941"/>
              <a:gd name="connsiteY18" fmla="*/ 191987 h 915631"/>
              <a:gd name="connsiteX19" fmla="*/ 121926 w 390941"/>
              <a:gd name="connsiteY19" fmla="*/ 206756 h 915631"/>
              <a:gd name="connsiteX20" fmla="*/ 107160 w 390941"/>
              <a:gd name="connsiteY20" fmla="*/ 398743 h 915631"/>
              <a:gd name="connsiteX21" fmla="*/ 3796 w 390941"/>
              <a:gd name="connsiteY21" fmla="*/ 413511 h 915631"/>
              <a:gd name="connsiteX22" fmla="*/ 92394 w 390941"/>
              <a:gd name="connsiteY22" fmla="*/ 383974 h 915631"/>
              <a:gd name="connsiteX23" fmla="*/ 343420 w 390941"/>
              <a:gd name="connsiteY23" fmla="*/ 369206 h 915631"/>
              <a:gd name="connsiteX24" fmla="*/ 387719 w 390941"/>
              <a:gd name="connsiteY24" fmla="*/ 354438 h 915631"/>
              <a:gd name="connsiteX25" fmla="*/ 77628 w 390941"/>
              <a:gd name="connsiteY25" fmla="*/ 369206 h 9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41" h="915631">
                <a:moveTo>
                  <a:pt x="3796" y="915631"/>
                </a:moveTo>
                <a:cubicBezTo>
                  <a:pt x="7217" y="891680"/>
                  <a:pt x="18411" y="787994"/>
                  <a:pt x="33329" y="753180"/>
                </a:cubicBezTo>
                <a:cubicBezTo>
                  <a:pt x="54306" y="704228"/>
                  <a:pt x="63081" y="715985"/>
                  <a:pt x="92394" y="679339"/>
                </a:cubicBezTo>
                <a:cubicBezTo>
                  <a:pt x="166898" y="586195"/>
                  <a:pt x="80156" y="676808"/>
                  <a:pt x="151459" y="605498"/>
                </a:cubicBezTo>
                <a:cubicBezTo>
                  <a:pt x="178177" y="645581"/>
                  <a:pt x="197087" y="680227"/>
                  <a:pt x="240056" y="708876"/>
                </a:cubicBezTo>
                <a:cubicBezTo>
                  <a:pt x="254822" y="718721"/>
                  <a:pt x="270497" y="727324"/>
                  <a:pt x="284355" y="738412"/>
                </a:cubicBezTo>
                <a:cubicBezTo>
                  <a:pt x="295226" y="747110"/>
                  <a:pt x="327811" y="767949"/>
                  <a:pt x="313888" y="767949"/>
                </a:cubicBezTo>
                <a:cubicBezTo>
                  <a:pt x="282757" y="767949"/>
                  <a:pt x="225290" y="738412"/>
                  <a:pt x="225290" y="738412"/>
                </a:cubicBezTo>
                <a:cubicBezTo>
                  <a:pt x="201720" y="667691"/>
                  <a:pt x="221530" y="705114"/>
                  <a:pt x="151459" y="635034"/>
                </a:cubicBezTo>
                <a:lnTo>
                  <a:pt x="121926" y="605498"/>
                </a:lnTo>
                <a:cubicBezTo>
                  <a:pt x="126848" y="477507"/>
                  <a:pt x="117925" y="348227"/>
                  <a:pt x="136693" y="221524"/>
                </a:cubicBezTo>
                <a:cubicBezTo>
                  <a:pt x="138974" y="206127"/>
                  <a:pt x="167645" y="214765"/>
                  <a:pt x="180991" y="206756"/>
                </a:cubicBezTo>
                <a:cubicBezTo>
                  <a:pt x="192929" y="199592"/>
                  <a:pt x="201827" y="188092"/>
                  <a:pt x="210524" y="177219"/>
                </a:cubicBezTo>
                <a:cubicBezTo>
                  <a:pt x="243237" y="136322"/>
                  <a:pt x="239227" y="135402"/>
                  <a:pt x="254823" y="88610"/>
                </a:cubicBezTo>
                <a:cubicBezTo>
                  <a:pt x="249901" y="73842"/>
                  <a:pt x="249780" y="56461"/>
                  <a:pt x="240056" y="44305"/>
                </a:cubicBezTo>
                <a:cubicBezTo>
                  <a:pt x="219239" y="18280"/>
                  <a:pt x="180642" y="9729"/>
                  <a:pt x="151459" y="0"/>
                </a:cubicBezTo>
                <a:cubicBezTo>
                  <a:pt x="115991" y="8869"/>
                  <a:pt x="73587" y="12435"/>
                  <a:pt x="48095" y="44305"/>
                </a:cubicBezTo>
                <a:cubicBezTo>
                  <a:pt x="38371" y="56461"/>
                  <a:pt x="38251" y="73842"/>
                  <a:pt x="33329" y="88610"/>
                </a:cubicBezTo>
                <a:cubicBezTo>
                  <a:pt x="43077" y="137355"/>
                  <a:pt x="34645" y="166193"/>
                  <a:pt x="77628" y="191987"/>
                </a:cubicBezTo>
                <a:cubicBezTo>
                  <a:pt x="90974" y="199996"/>
                  <a:pt x="107160" y="201833"/>
                  <a:pt x="121926" y="206756"/>
                </a:cubicBezTo>
                <a:cubicBezTo>
                  <a:pt x="117004" y="270752"/>
                  <a:pt x="139001" y="343013"/>
                  <a:pt x="107160" y="398743"/>
                </a:cubicBezTo>
                <a:cubicBezTo>
                  <a:pt x="89894" y="428963"/>
                  <a:pt x="28404" y="438124"/>
                  <a:pt x="3796" y="413511"/>
                </a:cubicBezTo>
                <a:cubicBezTo>
                  <a:pt x="-18214" y="391496"/>
                  <a:pt x="61317" y="385802"/>
                  <a:pt x="92394" y="383974"/>
                </a:cubicBezTo>
                <a:lnTo>
                  <a:pt x="343420" y="369206"/>
                </a:lnTo>
                <a:cubicBezTo>
                  <a:pt x="358186" y="364283"/>
                  <a:pt x="403284" y="354438"/>
                  <a:pt x="387719" y="354438"/>
                </a:cubicBezTo>
                <a:cubicBezTo>
                  <a:pt x="284238" y="354438"/>
                  <a:pt x="181109" y="369206"/>
                  <a:pt x="77628" y="36920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91412" y="3736361"/>
            <a:ext cx="2002471" cy="95410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/>
              <a:t>1 person </a:t>
            </a:r>
          </a:p>
          <a:p>
            <a:r>
              <a:rPr lang="en-US" sz="2800"/>
              <a:t>per 1sq Mile</a:t>
            </a:r>
            <a:endParaRPr lang="en-US" sz="2800">
              <a:cs typeface="Calibri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072598" y="974702"/>
            <a:ext cx="2805587" cy="2687819"/>
          </a:xfrm>
          <a:custGeom>
            <a:avLst/>
            <a:gdLst>
              <a:gd name="connsiteX0" fmla="*/ 0 w 2805587"/>
              <a:gd name="connsiteY0" fmla="*/ 14768 h 2687819"/>
              <a:gd name="connsiteX1" fmla="*/ 29532 w 2805587"/>
              <a:gd name="connsiteY1" fmla="*/ 708875 h 2687819"/>
              <a:gd name="connsiteX2" fmla="*/ 59065 w 2805587"/>
              <a:gd name="connsiteY2" fmla="*/ 871326 h 2687819"/>
              <a:gd name="connsiteX3" fmla="*/ 73831 w 2805587"/>
              <a:gd name="connsiteY3" fmla="*/ 1122386 h 2687819"/>
              <a:gd name="connsiteX4" fmla="*/ 44298 w 2805587"/>
              <a:gd name="connsiteY4" fmla="*/ 2303845 h 2687819"/>
              <a:gd name="connsiteX5" fmla="*/ 29532 w 2805587"/>
              <a:gd name="connsiteY5" fmla="*/ 2466295 h 2687819"/>
              <a:gd name="connsiteX6" fmla="*/ 44298 w 2805587"/>
              <a:gd name="connsiteY6" fmla="*/ 2643514 h 2687819"/>
              <a:gd name="connsiteX7" fmla="*/ 88597 w 2805587"/>
              <a:gd name="connsiteY7" fmla="*/ 2658282 h 2687819"/>
              <a:gd name="connsiteX8" fmla="*/ 428221 w 2805587"/>
              <a:gd name="connsiteY8" fmla="*/ 2673050 h 2687819"/>
              <a:gd name="connsiteX9" fmla="*/ 649715 w 2805587"/>
              <a:gd name="connsiteY9" fmla="*/ 2687819 h 2687819"/>
              <a:gd name="connsiteX10" fmla="*/ 1210832 w 2805587"/>
              <a:gd name="connsiteY10" fmla="*/ 2673050 h 2687819"/>
              <a:gd name="connsiteX11" fmla="*/ 1328962 w 2805587"/>
              <a:gd name="connsiteY11" fmla="*/ 2658282 h 2687819"/>
              <a:gd name="connsiteX12" fmla="*/ 1653820 w 2805587"/>
              <a:gd name="connsiteY12" fmla="*/ 2628746 h 2687819"/>
              <a:gd name="connsiteX13" fmla="*/ 1742417 w 2805587"/>
              <a:gd name="connsiteY13" fmla="*/ 2613977 h 2687819"/>
              <a:gd name="connsiteX14" fmla="*/ 1801482 w 2805587"/>
              <a:gd name="connsiteY14" fmla="*/ 2599209 h 2687819"/>
              <a:gd name="connsiteX15" fmla="*/ 1919612 w 2805587"/>
              <a:gd name="connsiteY15" fmla="*/ 2584441 h 2687819"/>
              <a:gd name="connsiteX16" fmla="*/ 1993443 w 2805587"/>
              <a:gd name="connsiteY16" fmla="*/ 2569673 h 2687819"/>
              <a:gd name="connsiteX17" fmla="*/ 2229703 w 2805587"/>
              <a:gd name="connsiteY17" fmla="*/ 2540136 h 2687819"/>
              <a:gd name="connsiteX18" fmla="*/ 2510262 w 2805587"/>
              <a:gd name="connsiteY18" fmla="*/ 2554905 h 2687819"/>
              <a:gd name="connsiteX19" fmla="*/ 2805587 w 2805587"/>
              <a:gd name="connsiteY19" fmla="*/ 2525368 h 2687819"/>
              <a:gd name="connsiteX20" fmla="*/ 2790821 w 2805587"/>
              <a:gd name="connsiteY20" fmla="*/ 2259540 h 2687819"/>
              <a:gd name="connsiteX21" fmla="*/ 2761288 w 2805587"/>
              <a:gd name="connsiteY21" fmla="*/ 2170930 h 2687819"/>
              <a:gd name="connsiteX22" fmla="*/ 2746522 w 2805587"/>
              <a:gd name="connsiteY22" fmla="*/ 2111857 h 2687819"/>
              <a:gd name="connsiteX23" fmla="*/ 2761288 w 2805587"/>
              <a:gd name="connsiteY23" fmla="*/ 1727883 h 2687819"/>
              <a:gd name="connsiteX24" fmla="*/ 2761288 w 2805587"/>
              <a:gd name="connsiteY24" fmla="*/ 1432519 h 2687819"/>
              <a:gd name="connsiteX25" fmla="*/ 2539795 w 2805587"/>
              <a:gd name="connsiteY25" fmla="*/ 1417750 h 2687819"/>
              <a:gd name="connsiteX26" fmla="*/ 2495496 w 2805587"/>
              <a:gd name="connsiteY26" fmla="*/ 1388214 h 2687819"/>
              <a:gd name="connsiteX27" fmla="*/ 2421665 w 2805587"/>
              <a:gd name="connsiteY27" fmla="*/ 1373446 h 2687819"/>
              <a:gd name="connsiteX28" fmla="*/ 2362600 w 2805587"/>
              <a:gd name="connsiteY28" fmla="*/ 1358677 h 2687819"/>
              <a:gd name="connsiteX29" fmla="*/ 2288768 w 2805587"/>
              <a:gd name="connsiteY29" fmla="*/ 1329141 h 2687819"/>
              <a:gd name="connsiteX30" fmla="*/ 2244470 w 2805587"/>
              <a:gd name="connsiteY30" fmla="*/ 1314373 h 2687819"/>
              <a:gd name="connsiteX31" fmla="*/ 2185405 w 2805587"/>
              <a:gd name="connsiteY31" fmla="*/ 1284836 h 2687819"/>
              <a:gd name="connsiteX32" fmla="*/ 2082041 w 2805587"/>
              <a:gd name="connsiteY32" fmla="*/ 1225763 h 2687819"/>
              <a:gd name="connsiteX33" fmla="*/ 1919612 w 2805587"/>
              <a:gd name="connsiteY33" fmla="*/ 1181459 h 2687819"/>
              <a:gd name="connsiteX34" fmla="*/ 1786716 w 2805587"/>
              <a:gd name="connsiteY34" fmla="*/ 1151922 h 2687819"/>
              <a:gd name="connsiteX35" fmla="*/ 1712885 w 2805587"/>
              <a:gd name="connsiteY35" fmla="*/ 1137154 h 2687819"/>
              <a:gd name="connsiteX36" fmla="*/ 1668586 w 2805587"/>
              <a:gd name="connsiteY36" fmla="*/ 1092849 h 2687819"/>
              <a:gd name="connsiteX37" fmla="*/ 1594755 w 2805587"/>
              <a:gd name="connsiteY37" fmla="*/ 1063313 h 2687819"/>
              <a:gd name="connsiteX38" fmla="*/ 1225598 w 2805587"/>
              <a:gd name="connsiteY38" fmla="*/ 1033776 h 2687819"/>
              <a:gd name="connsiteX39" fmla="*/ 989338 w 2805587"/>
              <a:gd name="connsiteY39" fmla="*/ 974703 h 2687819"/>
              <a:gd name="connsiteX40" fmla="*/ 856442 w 2805587"/>
              <a:gd name="connsiteY40" fmla="*/ 930398 h 2687819"/>
              <a:gd name="connsiteX41" fmla="*/ 782611 w 2805587"/>
              <a:gd name="connsiteY41" fmla="*/ 915630 h 2687819"/>
              <a:gd name="connsiteX42" fmla="*/ 694013 w 2805587"/>
              <a:gd name="connsiteY42" fmla="*/ 886094 h 2687819"/>
              <a:gd name="connsiteX43" fmla="*/ 634948 w 2805587"/>
              <a:gd name="connsiteY43" fmla="*/ 871326 h 2687819"/>
              <a:gd name="connsiteX44" fmla="*/ 546351 w 2805587"/>
              <a:gd name="connsiteY44" fmla="*/ 782716 h 2687819"/>
              <a:gd name="connsiteX45" fmla="*/ 487286 w 2805587"/>
              <a:gd name="connsiteY45" fmla="*/ 723643 h 2687819"/>
              <a:gd name="connsiteX46" fmla="*/ 457753 w 2805587"/>
              <a:gd name="connsiteY46" fmla="*/ 546424 h 2687819"/>
              <a:gd name="connsiteX47" fmla="*/ 442987 w 2805587"/>
              <a:gd name="connsiteY47" fmla="*/ 295364 h 2687819"/>
              <a:gd name="connsiteX48" fmla="*/ 413455 w 2805587"/>
              <a:gd name="connsiteY48" fmla="*/ 206755 h 2687819"/>
              <a:gd name="connsiteX49" fmla="*/ 324857 w 2805587"/>
              <a:gd name="connsiteY49" fmla="*/ 88609 h 2687819"/>
              <a:gd name="connsiteX50" fmla="*/ 280558 w 2805587"/>
              <a:gd name="connsiteY50" fmla="*/ 59073 h 2687819"/>
              <a:gd name="connsiteX51" fmla="*/ 191961 w 2805587"/>
              <a:gd name="connsiteY51" fmla="*/ 0 h 2687819"/>
              <a:gd name="connsiteX52" fmla="*/ 14766 w 2805587"/>
              <a:gd name="connsiteY52" fmla="*/ 59073 h 2687819"/>
              <a:gd name="connsiteX53" fmla="*/ 0 w 2805587"/>
              <a:gd name="connsiteY53" fmla="*/ 88609 h 268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805587" h="2687819">
                <a:moveTo>
                  <a:pt x="0" y="14768"/>
                </a:moveTo>
                <a:cubicBezTo>
                  <a:pt x="12820" y="514811"/>
                  <a:pt x="-8439" y="424050"/>
                  <a:pt x="29532" y="708875"/>
                </a:cubicBezTo>
                <a:cubicBezTo>
                  <a:pt x="44649" y="822268"/>
                  <a:pt x="37325" y="784359"/>
                  <a:pt x="59065" y="871326"/>
                </a:cubicBezTo>
                <a:cubicBezTo>
                  <a:pt x="63987" y="955013"/>
                  <a:pt x="73831" y="1038555"/>
                  <a:pt x="73831" y="1122386"/>
                </a:cubicBezTo>
                <a:cubicBezTo>
                  <a:pt x="73831" y="2204930"/>
                  <a:pt x="148990" y="1885043"/>
                  <a:pt x="44298" y="2303845"/>
                </a:cubicBezTo>
                <a:cubicBezTo>
                  <a:pt x="39376" y="2357995"/>
                  <a:pt x="29532" y="2411922"/>
                  <a:pt x="29532" y="2466295"/>
                </a:cubicBezTo>
                <a:cubicBezTo>
                  <a:pt x="29532" y="2525573"/>
                  <a:pt x="26867" y="2586857"/>
                  <a:pt x="44298" y="2643514"/>
                </a:cubicBezTo>
                <a:cubicBezTo>
                  <a:pt x="48875" y="2658391"/>
                  <a:pt x="73078" y="2657088"/>
                  <a:pt x="88597" y="2658282"/>
                </a:cubicBezTo>
                <a:cubicBezTo>
                  <a:pt x="201578" y="2666974"/>
                  <a:pt x="315063" y="2667093"/>
                  <a:pt x="428221" y="2673050"/>
                </a:cubicBezTo>
                <a:cubicBezTo>
                  <a:pt x="502114" y="2676940"/>
                  <a:pt x="575884" y="2682896"/>
                  <a:pt x="649715" y="2687819"/>
                </a:cubicBezTo>
                <a:lnTo>
                  <a:pt x="1210832" y="2673050"/>
                </a:lnTo>
                <a:cubicBezTo>
                  <a:pt x="1250478" y="2671326"/>
                  <a:pt x="1289551" y="2662919"/>
                  <a:pt x="1328962" y="2658282"/>
                </a:cubicBezTo>
                <a:cubicBezTo>
                  <a:pt x="1494077" y="2638854"/>
                  <a:pt x="1462867" y="2643436"/>
                  <a:pt x="1653820" y="2628746"/>
                </a:cubicBezTo>
                <a:cubicBezTo>
                  <a:pt x="1683352" y="2623823"/>
                  <a:pt x="1713059" y="2619850"/>
                  <a:pt x="1742417" y="2613977"/>
                </a:cubicBezTo>
                <a:cubicBezTo>
                  <a:pt x="1762317" y="2609996"/>
                  <a:pt x="1781464" y="2602546"/>
                  <a:pt x="1801482" y="2599209"/>
                </a:cubicBezTo>
                <a:cubicBezTo>
                  <a:pt x="1840625" y="2592684"/>
                  <a:pt x="1880390" y="2590476"/>
                  <a:pt x="1919612" y="2584441"/>
                </a:cubicBezTo>
                <a:cubicBezTo>
                  <a:pt x="1944418" y="2580624"/>
                  <a:pt x="1968597" y="2573223"/>
                  <a:pt x="1993443" y="2569673"/>
                </a:cubicBezTo>
                <a:cubicBezTo>
                  <a:pt x="2072011" y="2558447"/>
                  <a:pt x="2229703" y="2540136"/>
                  <a:pt x="2229703" y="2540136"/>
                </a:cubicBezTo>
                <a:cubicBezTo>
                  <a:pt x="2323223" y="2545059"/>
                  <a:pt x="2416613" y="2554905"/>
                  <a:pt x="2510262" y="2554905"/>
                </a:cubicBezTo>
                <a:cubicBezTo>
                  <a:pt x="2729782" y="2554905"/>
                  <a:pt x="2690506" y="2563733"/>
                  <a:pt x="2805587" y="2525368"/>
                </a:cubicBezTo>
                <a:cubicBezTo>
                  <a:pt x="2800665" y="2436759"/>
                  <a:pt x="2801827" y="2347601"/>
                  <a:pt x="2790821" y="2259540"/>
                </a:cubicBezTo>
                <a:cubicBezTo>
                  <a:pt x="2786960" y="2228646"/>
                  <a:pt x="2768838" y="2201135"/>
                  <a:pt x="2761288" y="2170930"/>
                </a:cubicBezTo>
                <a:lnTo>
                  <a:pt x="2746522" y="2111857"/>
                </a:lnTo>
                <a:cubicBezTo>
                  <a:pt x="2751444" y="1983866"/>
                  <a:pt x="2753767" y="1855748"/>
                  <a:pt x="2761288" y="1727883"/>
                </a:cubicBezTo>
                <a:cubicBezTo>
                  <a:pt x="2764635" y="1670971"/>
                  <a:pt x="2807387" y="1469980"/>
                  <a:pt x="2761288" y="1432519"/>
                </a:cubicBezTo>
                <a:cubicBezTo>
                  <a:pt x="2703863" y="1385855"/>
                  <a:pt x="2613626" y="1422673"/>
                  <a:pt x="2539795" y="1417750"/>
                </a:cubicBezTo>
                <a:cubicBezTo>
                  <a:pt x="2525029" y="1407905"/>
                  <a:pt x="2512113" y="1394446"/>
                  <a:pt x="2495496" y="1388214"/>
                </a:cubicBezTo>
                <a:cubicBezTo>
                  <a:pt x="2471997" y="1379401"/>
                  <a:pt x="2446165" y="1378891"/>
                  <a:pt x="2421665" y="1373446"/>
                </a:cubicBezTo>
                <a:cubicBezTo>
                  <a:pt x="2401854" y="1369043"/>
                  <a:pt x="2381853" y="1365095"/>
                  <a:pt x="2362600" y="1358677"/>
                </a:cubicBezTo>
                <a:cubicBezTo>
                  <a:pt x="2337454" y="1350294"/>
                  <a:pt x="2313587" y="1338449"/>
                  <a:pt x="2288768" y="1329141"/>
                </a:cubicBezTo>
                <a:cubicBezTo>
                  <a:pt x="2274194" y="1323675"/>
                  <a:pt x="2258776" y="1320505"/>
                  <a:pt x="2244470" y="1314373"/>
                </a:cubicBezTo>
                <a:cubicBezTo>
                  <a:pt x="2224237" y="1305701"/>
                  <a:pt x="2204517" y="1295759"/>
                  <a:pt x="2185405" y="1284836"/>
                </a:cubicBezTo>
                <a:cubicBezTo>
                  <a:pt x="2111266" y="1242465"/>
                  <a:pt x="2171274" y="1264011"/>
                  <a:pt x="2082041" y="1225763"/>
                </a:cubicBezTo>
                <a:cubicBezTo>
                  <a:pt x="2044917" y="1209850"/>
                  <a:pt x="1933725" y="1184282"/>
                  <a:pt x="1919612" y="1181459"/>
                </a:cubicBezTo>
                <a:cubicBezTo>
                  <a:pt x="1696857" y="1136900"/>
                  <a:pt x="1974459" y="1193648"/>
                  <a:pt x="1786716" y="1151922"/>
                </a:cubicBezTo>
                <a:cubicBezTo>
                  <a:pt x="1762216" y="1146477"/>
                  <a:pt x="1737495" y="1142077"/>
                  <a:pt x="1712885" y="1137154"/>
                </a:cubicBezTo>
                <a:cubicBezTo>
                  <a:pt x="1698119" y="1122386"/>
                  <a:pt x="1686295" y="1103919"/>
                  <a:pt x="1668586" y="1092849"/>
                </a:cubicBezTo>
                <a:cubicBezTo>
                  <a:pt x="1646109" y="1078799"/>
                  <a:pt x="1619573" y="1072621"/>
                  <a:pt x="1594755" y="1063313"/>
                </a:cubicBezTo>
                <a:cubicBezTo>
                  <a:pt x="1466220" y="1015105"/>
                  <a:pt x="1436495" y="1043363"/>
                  <a:pt x="1225598" y="1033776"/>
                </a:cubicBezTo>
                <a:cubicBezTo>
                  <a:pt x="1112949" y="1008740"/>
                  <a:pt x="1092725" y="1007016"/>
                  <a:pt x="989338" y="974703"/>
                </a:cubicBezTo>
                <a:cubicBezTo>
                  <a:pt x="944769" y="960773"/>
                  <a:pt x="901340" y="943228"/>
                  <a:pt x="856442" y="930398"/>
                </a:cubicBezTo>
                <a:cubicBezTo>
                  <a:pt x="832310" y="923502"/>
                  <a:pt x="806824" y="922234"/>
                  <a:pt x="782611" y="915630"/>
                </a:cubicBezTo>
                <a:cubicBezTo>
                  <a:pt x="752578" y="907438"/>
                  <a:pt x="723830" y="895040"/>
                  <a:pt x="694013" y="886094"/>
                </a:cubicBezTo>
                <a:cubicBezTo>
                  <a:pt x="674575" y="880262"/>
                  <a:pt x="654636" y="876249"/>
                  <a:pt x="634948" y="871326"/>
                </a:cubicBezTo>
                <a:cubicBezTo>
                  <a:pt x="544072" y="750140"/>
                  <a:pt x="637037" y="860457"/>
                  <a:pt x="546351" y="782716"/>
                </a:cubicBezTo>
                <a:cubicBezTo>
                  <a:pt x="525210" y="764593"/>
                  <a:pt x="487286" y="723643"/>
                  <a:pt x="487286" y="723643"/>
                </a:cubicBezTo>
                <a:cubicBezTo>
                  <a:pt x="467575" y="644789"/>
                  <a:pt x="465886" y="648100"/>
                  <a:pt x="457753" y="546424"/>
                </a:cubicBezTo>
                <a:cubicBezTo>
                  <a:pt x="451069" y="462860"/>
                  <a:pt x="453828" y="378491"/>
                  <a:pt x="442987" y="295364"/>
                </a:cubicBezTo>
                <a:cubicBezTo>
                  <a:pt x="438961" y="264492"/>
                  <a:pt x="430723" y="232661"/>
                  <a:pt x="413455" y="206755"/>
                </a:cubicBezTo>
                <a:cubicBezTo>
                  <a:pt x="386461" y="166258"/>
                  <a:pt x="363881" y="119832"/>
                  <a:pt x="324857" y="88609"/>
                </a:cubicBezTo>
                <a:cubicBezTo>
                  <a:pt x="310999" y="77521"/>
                  <a:pt x="294416" y="70161"/>
                  <a:pt x="280558" y="59073"/>
                </a:cubicBezTo>
                <a:cubicBezTo>
                  <a:pt x="205394" y="-1066"/>
                  <a:pt x="311017" y="59535"/>
                  <a:pt x="191961" y="0"/>
                </a:cubicBezTo>
                <a:cubicBezTo>
                  <a:pt x="43527" y="14845"/>
                  <a:pt x="65674" y="-25787"/>
                  <a:pt x="14766" y="59073"/>
                </a:cubicBezTo>
                <a:cubicBezTo>
                  <a:pt x="9104" y="68512"/>
                  <a:pt x="4922" y="78764"/>
                  <a:pt x="0" y="88609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62895" y="2515698"/>
            <a:ext cx="1073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/>
              <a:t>LAVA</a:t>
            </a:r>
          </a:p>
        </p:txBody>
      </p:sp>
      <p:sp>
        <p:nvSpPr>
          <p:cNvPr id="24" name="Freeform 23"/>
          <p:cNvSpPr/>
          <p:nvPr/>
        </p:nvSpPr>
        <p:spPr>
          <a:xfrm>
            <a:off x="4014472" y="1030252"/>
            <a:ext cx="390941" cy="915631"/>
          </a:xfrm>
          <a:custGeom>
            <a:avLst/>
            <a:gdLst>
              <a:gd name="connsiteX0" fmla="*/ 3796 w 390941"/>
              <a:gd name="connsiteY0" fmla="*/ 915631 h 915631"/>
              <a:gd name="connsiteX1" fmla="*/ 33329 w 390941"/>
              <a:gd name="connsiteY1" fmla="*/ 753180 h 915631"/>
              <a:gd name="connsiteX2" fmla="*/ 92394 w 390941"/>
              <a:gd name="connsiteY2" fmla="*/ 679339 h 915631"/>
              <a:gd name="connsiteX3" fmla="*/ 151459 w 390941"/>
              <a:gd name="connsiteY3" fmla="*/ 605498 h 915631"/>
              <a:gd name="connsiteX4" fmla="*/ 240056 w 390941"/>
              <a:gd name="connsiteY4" fmla="*/ 708876 h 915631"/>
              <a:gd name="connsiteX5" fmla="*/ 284355 w 390941"/>
              <a:gd name="connsiteY5" fmla="*/ 738412 h 915631"/>
              <a:gd name="connsiteX6" fmla="*/ 313888 w 390941"/>
              <a:gd name="connsiteY6" fmla="*/ 767949 h 915631"/>
              <a:gd name="connsiteX7" fmla="*/ 225290 w 390941"/>
              <a:gd name="connsiteY7" fmla="*/ 738412 h 915631"/>
              <a:gd name="connsiteX8" fmla="*/ 151459 w 390941"/>
              <a:gd name="connsiteY8" fmla="*/ 635034 h 915631"/>
              <a:gd name="connsiteX9" fmla="*/ 121926 w 390941"/>
              <a:gd name="connsiteY9" fmla="*/ 605498 h 915631"/>
              <a:gd name="connsiteX10" fmla="*/ 136693 w 390941"/>
              <a:gd name="connsiteY10" fmla="*/ 221524 h 915631"/>
              <a:gd name="connsiteX11" fmla="*/ 180991 w 390941"/>
              <a:gd name="connsiteY11" fmla="*/ 206756 h 915631"/>
              <a:gd name="connsiteX12" fmla="*/ 210524 w 390941"/>
              <a:gd name="connsiteY12" fmla="*/ 177219 h 915631"/>
              <a:gd name="connsiteX13" fmla="*/ 254823 w 390941"/>
              <a:gd name="connsiteY13" fmla="*/ 88610 h 915631"/>
              <a:gd name="connsiteX14" fmla="*/ 240056 w 390941"/>
              <a:gd name="connsiteY14" fmla="*/ 44305 h 915631"/>
              <a:gd name="connsiteX15" fmla="*/ 151459 w 390941"/>
              <a:gd name="connsiteY15" fmla="*/ 0 h 915631"/>
              <a:gd name="connsiteX16" fmla="*/ 48095 w 390941"/>
              <a:gd name="connsiteY16" fmla="*/ 44305 h 915631"/>
              <a:gd name="connsiteX17" fmla="*/ 33329 w 390941"/>
              <a:gd name="connsiteY17" fmla="*/ 88610 h 915631"/>
              <a:gd name="connsiteX18" fmla="*/ 77628 w 390941"/>
              <a:gd name="connsiteY18" fmla="*/ 191987 h 915631"/>
              <a:gd name="connsiteX19" fmla="*/ 121926 w 390941"/>
              <a:gd name="connsiteY19" fmla="*/ 206756 h 915631"/>
              <a:gd name="connsiteX20" fmla="*/ 107160 w 390941"/>
              <a:gd name="connsiteY20" fmla="*/ 398743 h 915631"/>
              <a:gd name="connsiteX21" fmla="*/ 3796 w 390941"/>
              <a:gd name="connsiteY21" fmla="*/ 413511 h 915631"/>
              <a:gd name="connsiteX22" fmla="*/ 92394 w 390941"/>
              <a:gd name="connsiteY22" fmla="*/ 383974 h 915631"/>
              <a:gd name="connsiteX23" fmla="*/ 343420 w 390941"/>
              <a:gd name="connsiteY23" fmla="*/ 369206 h 915631"/>
              <a:gd name="connsiteX24" fmla="*/ 387719 w 390941"/>
              <a:gd name="connsiteY24" fmla="*/ 354438 h 915631"/>
              <a:gd name="connsiteX25" fmla="*/ 77628 w 390941"/>
              <a:gd name="connsiteY25" fmla="*/ 369206 h 9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41" h="915631">
                <a:moveTo>
                  <a:pt x="3796" y="915631"/>
                </a:moveTo>
                <a:cubicBezTo>
                  <a:pt x="7217" y="891680"/>
                  <a:pt x="18411" y="787994"/>
                  <a:pt x="33329" y="753180"/>
                </a:cubicBezTo>
                <a:cubicBezTo>
                  <a:pt x="54306" y="704228"/>
                  <a:pt x="63081" y="715985"/>
                  <a:pt x="92394" y="679339"/>
                </a:cubicBezTo>
                <a:cubicBezTo>
                  <a:pt x="166898" y="586195"/>
                  <a:pt x="80156" y="676808"/>
                  <a:pt x="151459" y="605498"/>
                </a:cubicBezTo>
                <a:cubicBezTo>
                  <a:pt x="178177" y="645581"/>
                  <a:pt x="197087" y="680227"/>
                  <a:pt x="240056" y="708876"/>
                </a:cubicBezTo>
                <a:cubicBezTo>
                  <a:pt x="254822" y="718721"/>
                  <a:pt x="270497" y="727324"/>
                  <a:pt x="284355" y="738412"/>
                </a:cubicBezTo>
                <a:cubicBezTo>
                  <a:pt x="295226" y="747110"/>
                  <a:pt x="327811" y="767949"/>
                  <a:pt x="313888" y="767949"/>
                </a:cubicBezTo>
                <a:cubicBezTo>
                  <a:pt x="282757" y="767949"/>
                  <a:pt x="225290" y="738412"/>
                  <a:pt x="225290" y="738412"/>
                </a:cubicBezTo>
                <a:cubicBezTo>
                  <a:pt x="201720" y="667691"/>
                  <a:pt x="221530" y="705114"/>
                  <a:pt x="151459" y="635034"/>
                </a:cubicBezTo>
                <a:lnTo>
                  <a:pt x="121926" y="605498"/>
                </a:lnTo>
                <a:cubicBezTo>
                  <a:pt x="126848" y="477507"/>
                  <a:pt x="117925" y="348227"/>
                  <a:pt x="136693" y="221524"/>
                </a:cubicBezTo>
                <a:cubicBezTo>
                  <a:pt x="138974" y="206127"/>
                  <a:pt x="167645" y="214765"/>
                  <a:pt x="180991" y="206756"/>
                </a:cubicBezTo>
                <a:cubicBezTo>
                  <a:pt x="192929" y="199592"/>
                  <a:pt x="201827" y="188092"/>
                  <a:pt x="210524" y="177219"/>
                </a:cubicBezTo>
                <a:cubicBezTo>
                  <a:pt x="243237" y="136322"/>
                  <a:pt x="239227" y="135402"/>
                  <a:pt x="254823" y="88610"/>
                </a:cubicBezTo>
                <a:cubicBezTo>
                  <a:pt x="249901" y="73842"/>
                  <a:pt x="249780" y="56461"/>
                  <a:pt x="240056" y="44305"/>
                </a:cubicBezTo>
                <a:cubicBezTo>
                  <a:pt x="219239" y="18280"/>
                  <a:pt x="180642" y="9729"/>
                  <a:pt x="151459" y="0"/>
                </a:cubicBezTo>
                <a:cubicBezTo>
                  <a:pt x="115991" y="8869"/>
                  <a:pt x="73587" y="12435"/>
                  <a:pt x="48095" y="44305"/>
                </a:cubicBezTo>
                <a:cubicBezTo>
                  <a:pt x="38371" y="56461"/>
                  <a:pt x="38251" y="73842"/>
                  <a:pt x="33329" y="88610"/>
                </a:cubicBezTo>
                <a:cubicBezTo>
                  <a:pt x="43077" y="137355"/>
                  <a:pt x="34645" y="166193"/>
                  <a:pt x="77628" y="191987"/>
                </a:cubicBezTo>
                <a:cubicBezTo>
                  <a:pt x="90974" y="199996"/>
                  <a:pt x="107160" y="201833"/>
                  <a:pt x="121926" y="206756"/>
                </a:cubicBezTo>
                <a:cubicBezTo>
                  <a:pt x="117004" y="270752"/>
                  <a:pt x="139001" y="343013"/>
                  <a:pt x="107160" y="398743"/>
                </a:cubicBezTo>
                <a:cubicBezTo>
                  <a:pt x="89894" y="428963"/>
                  <a:pt x="28404" y="438124"/>
                  <a:pt x="3796" y="413511"/>
                </a:cubicBezTo>
                <a:cubicBezTo>
                  <a:pt x="-18214" y="391496"/>
                  <a:pt x="61317" y="385802"/>
                  <a:pt x="92394" y="383974"/>
                </a:cubicBezTo>
                <a:lnTo>
                  <a:pt x="343420" y="369206"/>
                </a:lnTo>
                <a:cubicBezTo>
                  <a:pt x="358186" y="364283"/>
                  <a:pt x="403284" y="354438"/>
                  <a:pt x="387719" y="354438"/>
                </a:cubicBezTo>
                <a:cubicBezTo>
                  <a:pt x="284238" y="354438"/>
                  <a:pt x="181109" y="369206"/>
                  <a:pt x="77628" y="369206"/>
                </a:cubicBezTo>
              </a:path>
            </a:pathLst>
          </a:cu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006393" y="1013255"/>
            <a:ext cx="390941" cy="915631"/>
          </a:xfrm>
          <a:custGeom>
            <a:avLst/>
            <a:gdLst>
              <a:gd name="connsiteX0" fmla="*/ 3796 w 390941"/>
              <a:gd name="connsiteY0" fmla="*/ 915631 h 915631"/>
              <a:gd name="connsiteX1" fmla="*/ 33329 w 390941"/>
              <a:gd name="connsiteY1" fmla="*/ 753180 h 915631"/>
              <a:gd name="connsiteX2" fmla="*/ 92394 w 390941"/>
              <a:gd name="connsiteY2" fmla="*/ 679339 h 915631"/>
              <a:gd name="connsiteX3" fmla="*/ 151459 w 390941"/>
              <a:gd name="connsiteY3" fmla="*/ 605498 h 915631"/>
              <a:gd name="connsiteX4" fmla="*/ 240056 w 390941"/>
              <a:gd name="connsiteY4" fmla="*/ 708876 h 915631"/>
              <a:gd name="connsiteX5" fmla="*/ 284355 w 390941"/>
              <a:gd name="connsiteY5" fmla="*/ 738412 h 915631"/>
              <a:gd name="connsiteX6" fmla="*/ 313888 w 390941"/>
              <a:gd name="connsiteY6" fmla="*/ 767949 h 915631"/>
              <a:gd name="connsiteX7" fmla="*/ 225290 w 390941"/>
              <a:gd name="connsiteY7" fmla="*/ 738412 h 915631"/>
              <a:gd name="connsiteX8" fmla="*/ 151459 w 390941"/>
              <a:gd name="connsiteY8" fmla="*/ 635034 h 915631"/>
              <a:gd name="connsiteX9" fmla="*/ 121926 w 390941"/>
              <a:gd name="connsiteY9" fmla="*/ 605498 h 915631"/>
              <a:gd name="connsiteX10" fmla="*/ 136693 w 390941"/>
              <a:gd name="connsiteY10" fmla="*/ 221524 h 915631"/>
              <a:gd name="connsiteX11" fmla="*/ 180991 w 390941"/>
              <a:gd name="connsiteY11" fmla="*/ 206756 h 915631"/>
              <a:gd name="connsiteX12" fmla="*/ 210524 w 390941"/>
              <a:gd name="connsiteY12" fmla="*/ 177219 h 915631"/>
              <a:gd name="connsiteX13" fmla="*/ 254823 w 390941"/>
              <a:gd name="connsiteY13" fmla="*/ 88610 h 915631"/>
              <a:gd name="connsiteX14" fmla="*/ 240056 w 390941"/>
              <a:gd name="connsiteY14" fmla="*/ 44305 h 915631"/>
              <a:gd name="connsiteX15" fmla="*/ 151459 w 390941"/>
              <a:gd name="connsiteY15" fmla="*/ 0 h 915631"/>
              <a:gd name="connsiteX16" fmla="*/ 48095 w 390941"/>
              <a:gd name="connsiteY16" fmla="*/ 44305 h 915631"/>
              <a:gd name="connsiteX17" fmla="*/ 33329 w 390941"/>
              <a:gd name="connsiteY17" fmla="*/ 88610 h 915631"/>
              <a:gd name="connsiteX18" fmla="*/ 77628 w 390941"/>
              <a:gd name="connsiteY18" fmla="*/ 191987 h 915631"/>
              <a:gd name="connsiteX19" fmla="*/ 121926 w 390941"/>
              <a:gd name="connsiteY19" fmla="*/ 206756 h 915631"/>
              <a:gd name="connsiteX20" fmla="*/ 107160 w 390941"/>
              <a:gd name="connsiteY20" fmla="*/ 398743 h 915631"/>
              <a:gd name="connsiteX21" fmla="*/ 3796 w 390941"/>
              <a:gd name="connsiteY21" fmla="*/ 413511 h 915631"/>
              <a:gd name="connsiteX22" fmla="*/ 92394 w 390941"/>
              <a:gd name="connsiteY22" fmla="*/ 383974 h 915631"/>
              <a:gd name="connsiteX23" fmla="*/ 343420 w 390941"/>
              <a:gd name="connsiteY23" fmla="*/ 369206 h 915631"/>
              <a:gd name="connsiteX24" fmla="*/ 387719 w 390941"/>
              <a:gd name="connsiteY24" fmla="*/ 354438 h 915631"/>
              <a:gd name="connsiteX25" fmla="*/ 77628 w 390941"/>
              <a:gd name="connsiteY25" fmla="*/ 369206 h 9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41" h="915631">
                <a:moveTo>
                  <a:pt x="3796" y="915631"/>
                </a:moveTo>
                <a:cubicBezTo>
                  <a:pt x="7217" y="891680"/>
                  <a:pt x="18411" y="787994"/>
                  <a:pt x="33329" y="753180"/>
                </a:cubicBezTo>
                <a:cubicBezTo>
                  <a:pt x="54306" y="704228"/>
                  <a:pt x="63081" y="715985"/>
                  <a:pt x="92394" y="679339"/>
                </a:cubicBezTo>
                <a:cubicBezTo>
                  <a:pt x="166898" y="586195"/>
                  <a:pt x="80156" y="676808"/>
                  <a:pt x="151459" y="605498"/>
                </a:cubicBezTo>
                <a:cubicBezTo>
                  <a:pt x="178177" y="645581"/>
                  <a:pt x="197087" y="680227"/>
                  <a:pt x="240056" y="708876"/>
                </a:cubicBezTo>
                <a:cubicBezTo>
                  <a:pt x="254822" y="718721"/>
                  <a:pt x="270497" y="727324"/>
                  <a:pt x="284355" y="738412"/>
                </a:cubicBezTo>
                <a:cubicBezTo>
                  <a:pt x="295226" y="747110"/>
                  <a:pt x="327811" y="767949"/>
                  <a:pt x="313888" y="767949"/>
                </a:cubicBezTo>
                <a:cubicBezTo>
                  <a:pt x="282757" y="767949"/>
                  <a:pt x="225290" y="738412"/>
                  <a:pt x="225290" y="738412"/>
                </a:cubicBezTo>
                <a:cubicBezTo>
                  <a:pt x="201720" y="667691"/>
                  <a:pt x="221530" y="705114"/>
                  <a:pt x="151459" y="635034"/>
                </a:cubicBezTo>
                <a:lnTo>
                  <a:pt x="121926" y="605498"/>
                </a:lnTo>
                <a:cubicBezTo>
                  <a:pt x="126848" y="477507"/>
                  <a:pt x="117925" y="348227"/>
                  <a:pt x="136693" y="221524"/>
                </a:cubicBezTo>
                <a:cubicBezTo>
                  <a:pt x="138974" y="206127"/>
                  <a:pt x="167645" y="214765"/>
                  <a:pt x="180991" y="206756"/>
                </a:cubicBezTo>
                <a:cubicBezTo>
                  <a:pt x="192929" y="199592"/>
                  <a:pt x="201827" y="188092"/>
                  <a:pt x="210524" y="177219"/>
                </a:cubicBezTo>
                <a:cubicBezTo>
                  <a:pt x="243237" y="136322"/>
                  <a:pt x="239227" y="135402"/>
                  <a:pt x="254823" y="88610"/>
                </a:cubicBezTo>
                <a:cubicBezTo>
                  <a:pt x="249901" y="73842"/>
                  <a:pt x="249780" y="56461"/>
                  <a:pt x="240056" y="44305"/>
                </a:cubicBezTo>
                <a:cubicBezTo>
                  <a:pt x="219239" y="18280"/>
                  <a:pt x="180642" y="9729"/>
                  <a:pt x="151459" y="0"/>
                </a:cubicBezTo>
                <a:cubicBezTo>
                  <a:pt x="115991" y="8869"/>
                  <a:pt x="73587" y="12435"/>
                  <a:pt x="48095" y="44305"/>
                </a:cubicBezTo>
                <a:cubicBezTo>
                  <a:pt x="38371" y="56461"/>
                  <a:pt x="38251" y="73842"/>
                  <a:pt x="33329" y="88610"/>
                </a:cubicBezTo>
                <a:cubicBezTo>
                  <a:pt x="43077" y="137355"/>
                  <a:pt x="34645" y="166193"/>
                  <a:pt x="77628" y="191987"/>
                </a:cubicBezTo>
                <a:cubicBezTo>
                  <a:pt x="90974" y="199996"/>
                  <a:pt x="107160" y="201833"/>
                  <a:pt x="121926" y="206756"/>
                </a:cubicBezTo>
                <a:cubicBezTo>
                  <a:pt x="117004" y="270752"/>
                  <a:pt x="139001" y="343013"/>
                  <a:pt x="107160" y="398743"/>
                </a:cubicBezTo>
                <a:cubicBezTo>
                  <a:pt x="89894" y="428963"/>
                  <a:pt x="28404" y="438124"/>
                  <a:pt x="3796" y="413511"/>
                </a:cubicBezTo>
                <a:cubicBezTo>
                  <a:pt x="-18214" y="391496"/>
                  <a:pt x="61317" y="385802"/>
                  <a:pt x="92394" y="383974"/>
                </a:cubicBezTo>
                <a:lnTo>
                  <a:pt x="343420" y="369206"/>
                </a:lnTo>
                <a:cubicBezTo>
                  <a:pt x="358186" y="364283"/>
                  <a:pt x="403284" y="354438"/>
                  <a:pt x="387719" y="354438"/>
                </a:cubicBezTo>
                <a:cubicBezTo>
                  <a:pt x="284238" y="354438"/>
                  <a:pt x="181109" y="369206"/>
                  <a:pt x="77628" y="36920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468255" y="1416966"/>
            <a:ext cx="390941" cy="915631"/>
          </a:xfrm>
          <a:custGeom>
            <a:avLst/>
            <a:gdLst>
              <a:gd name="connsiteX0" fmla="*/ 3796 w 390941"/>
              <a:gd name="connsiteY0" fmla="*/ 915631 h 915631"/>
              <a:gd name="connsiteX1" fmla="*/ 33329 w 390941"/>
              <a:gd name="connsiteY1" fmla="*/ 753180 h 915631"/>
              <a:gd name="connsiteX2" fmla="*/ 92394 w 390941"/>
              <a:gd name="connsiteY2" fmla="*/ 679339 h 915631"/>
              <a:gd name="connsiteX3" fmla="*/ 151459 w 390941"/>
              <a:gd name="connsiteY3" fmla="*/ 605498 h 915631"/>
              <a:gd name="connsiteX4" fmla="*/ 240056 w 390941"/>
              <a:gd name="connsiteY4" fmla="*/ 708876 h 915631"/>
              <a:gd name="connsiteX5" fmla="*/ 284355 w 390941"/>
              <a:gd name="connsiteY5" fmla="*/ 738412 h 915631"/>
              <a:gd name="connsiteX6" fmla="*/ 313888 w 390941"/>
              <a:gd name="connsiteY6" fmla="*/ 767949 h 915631"/>
              <a:gd name="connsiteX7" fmla="*/ 225290 w 390941"/>
              <a:gd name="connsiteY7" fmla="*/ 738412 h 915631"/>
              <a:gd name="connsiteX8" fmla="*/ 151459 w 390941"/>
              <a:gd name="connsiteY8" fmla="*/ 635034 h 915631"/>
              <a:gd name="connsiteX9" fmla="*/ 121926 w 390941"/>
              <a:gd name="connsiteY9" fmla="*/ 605498 h 915631"/>
              <a:gd name="connsiteX10" fmla="*/ 136693 w 390941"/>
              <a:gd name="connsiteY10" fmla="*/ 221524 h 915631"/>
              <a:gd name="connsiteX11" fmla="*/ 180991 w 390941"/>
              <a:gd name="connsiteY11" fmla="*/ 206756 h 915631"/>
              <a:gd name="connsiteX12" fmla="*/ 210524 w 390941"/>
              <a:gd name="connsiteY12" fmla="*/ 177219 h 915631"/>
              <a:gd name="connsiteX13" fmla="*/ 254823 w 390941"/>
              <a:gd name="connsiteY13" fmla="*/ 88610 h 915631"/>
              <a:gd name="connsiteX14" fmla="*/ 240056 w 390941"/>
              <a:gd name="connsiteY14" fmla="*/ 44305 h 915631"/>
              <a:gd name="connsiteX15" fmla="*/ 151459 w 390941"/>
              <a:gd name="connsiteY15" fmla="*/ 0 h 915631"/>
              <a:gd name="connsiteX16" fmla="*/ 48095 w 390941"/>
              <a:gd name="connsiteY16" fmla="*/ 44305 h 915631"/>
              <a:gd name="connsiteX17" fmla="*/ 33329 w 390941"/>
              <a:gd name="connsiteY17" fmla="*/ 88610 h 915631"/>
              <a:gd name="connsiteX18" fmla="*/ 77628 w 390941"/>
              <a:gd name="connsiteY18" fmla="*/ 191987 h 915631"/>
              <a:gd name="connsiteX19" fmla="*/ 121926 w 390941"/>
              <a:gd name="connsiteY19" fmla="*/ 206756 h 915631"/>
              <a:gd name="connsiteX20" fmla="*/ 107160 w 390941"/>
              <a:gd name="connsiteY20" fmla="*/ 398743 h 915631"/>
              <a:gd name="connsiteX21" fmla="*/ 3796 w 390941"/>
              <a:gd name="connsiteY21" fmla="*/ 413511 h 915631"/>
              <a:gd name="connsiteX22" fmla="*/ 92394 w 390941"/>
              <a:gd name="connsiteY22" fmla="*/ 383974 h 915631"/>
              <a:gd name="connsiteX23" fmla="*/ 343420 w 390941"/>
              <a:gd name="connsiteY23" fmla="*/ 369206 h 915631"/>
              <a:gd name="connsiteX24" fmla="*/ 387719 w 390941"/>
              <a:gd name="connsiteY24" fmla="*/ 354438 h 915631"/>
              <a:gd name="connsiteX25" fmla="*/ 77628 w 390941"/>
              <a:gd name="connsiteY25" fmla="*/ 369206 h 9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41" h="915631">
                <a:moveTo>
                  <a:pt x="3796" y="915631"/>
                </a:moveTo>
                <a:cubicBezTo>
                  <a:pt x="7217" y="891680"/>
                  <a:pt x="18411" y="787994"/>
                  <a:pt x="33329" y="753180"/>
                </a:cubicBezTo>
                <a:cubicBezTo>
                  <a:pt x="54306" y="704228"/>
                  <a:pt x="63081" y="715985"/>
                  <a:pt x="92394" y="679339"/>
                </a:cubicBezTo>
                <a:cubicBezTo>
                  <a:pt x="166898" y="586195"/>
                  <a:pt x="80156" y="676808"/>
                  <a:pt x="151459" y="605498"/>
                </a:cubicBezTo>
                <a:cubicBezTo>
                  <a:pt x="178177" y="645581"/>
                  <a:pt x="197087" y="680227"/>
                  <a:pt x="240056" y="708876"/>
                </a:cubicBezTo>
                <a:cubicBezTo>
                  <a:pt x="254822" y="718721"/>
                  <a:pt x="270497" y="727324"/>
                  <a:pt x="284355" y="738412"/>
                </a:cubicBezTo>
                <a:cubicBezTo>
                  <a:pt x="295226" y="747110"/>
                  <a:pt x="327811" y="767949"/>
                  <a:pt x="313888" y="767949"/>
                </a:cubicBezTo>
                <a:cubicBezTo>
                  <a:pt x="282757" y="767949"/>
                  <a:pt x="225290" y="738412"/>
                  <a:pt x="225290" y="738412"/>
                </a:cubicBezTo>
                <a:cubicBezTo>
                  <a:pt x="201720" y="667691"/>
                  <a:pt x="221530" y="705114"/>
                  <a:pt x="151459" y="635034"/>
                </a:cubicBezTo>
                <a:lnTo>
                  <a:pt x="121926" y="605498"/>
                </a:lnTo>
                <a:cubicBezTo>
                  <a:pt x="126848" y="477507"/>
                  <a:pt x="117925" y="348227"/>
                  <a:pt x="136693" y="221524"/>
                </a:cubicBezTo>
                <a:cubicBezTo>
                  <a:pt x="138974" y="206127"/>
                  <a:pt x="167645" y="214765"/>
                  <a:pt x="180991" y="206756"/>
                </a:cubicBezTo>
                <a:cubicBezTo>
                  <a:pt x="192929" y="199592"/>
                  <a:pt x="201827" y="188092"/>
                  <a:pt x="210524" y="177219"/>
                </a:cubicBezTo>
                <a:cubicBezTo>
                  <a:pt x="243237" y="136322"/>
                  <a:pt x="239227" y="135402"/>
                  <a:pt x="254823" y="88610"/>
                </a:cubicBezTo>
                <a:cubicBezTo>
                  <a:pt x="249901" y="73842"/>
                  <a:pt x="249780" y="56461"/>
                  <a:pt x="240056" y="44305"/>
                </a:cubicBezTo>
                <a:cubicBezTo>
                  <a:pt x="219239" y="18280"/>
                  <a:pt x="180642" y="9729"/>
                  <a:pt x="151459" y="0"/>
                </a:cubicBezTo>
                <a:cubicBezTo>
                  <a:pt x="115991" y="8869"/>
                  <a:pt x="73587" y="12435"/>
                  <a:pt x="48095" y="44305"/>
                </a:cubicBezTo>
                <a:cubicBezTo>
                  <a:pt x="38371" y="56461"/>
                  <a:pt x="38251" y="73842"/>
                  <a:pt x="33329" y="88610"/>
                </a:cubicBezTo>
                <a:cubicBezTo>
                  <a:pt x="43077" y="137355"/>
                  <a:pt x="34645" y="166193"/>
                  <a:pt x="77628" y="191987"/>
                </a:cubicBezTo>
                <a:cubicBezTo>
                  <a:pt x="90974" y="199996"/>
                  <a:pt x="107160" y="201833"/>
                  <a:pt x="121926" y="206756"/>
                </a:cubicBezTo>
                <a:cubicBezTo>
                  <a:pt x="117004" y="270752"/>
                  <a:pt x="139001" y="343013"/>
                  <a:pt x="107160" y="398743"/>
                </a:cubicBezTo>
                <a:cubicBezTo>
                  <a:pt x="89894" y="428963"/>
                  <a:pt x="28404" y="438124"/>
                  <a:pt x="3796" y="413511"/>
                </a:cubicBezTo>
                <a:cubicBezTo>
                  <a:pt x="-18214" y="391496"/>
                  <a:pt x="61317" y="385802"/>
                  <a:pt x="92394" y="383974"/>
                </a:cubicBezTo>
                <a:lnTo>
                  <a:pt x="343420" y="369206"/>
                </a:lnTo>
                <a:cubicBezTo>
                  <a:pt x="358186" y="364283"/>
                  <a:pt x="403284" y="354438"/>
                  <a:pt x="387719" y="354438"/>
                </a:cubicBezTo>
                <a:cubicBezTo>
                  <a:pt x="284238" y="354438"/>
                  <a:pt x="181109" y="369206"/>
                  <a:pt x="77628" y="36920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281948" y="953984"/>
            <a:ext cx="390941" cy="915631"/>
          </a:xfrm>
          <a:custGeom>
            <a:avLst/>
            <a:gdLst>
              <a:gd name="connsiteX0" fmla="*/ 3796 w 390941"/>
              <a:gd name="connsiteY0" fmla="*/ 915631 h 915631"/>
              <a:gd name="connsiteX1" fmla="*/ 33329 w 390941"/>
              <a:gd name="connsiteY1" fmla="*/ 753180 h 915631"/>
              <a:gd name="connsiteX2" fmla="*/ 92394 w 390941"/>
              <a:gd name="connsiteY2" fmla="*/ 679339 h 915631"/>
              <a:gd name="connsiteX3" fmla="*/ 151459 w 390941"/>
              <a:gd name="connsiteY3" fmla="*/ 605498 h 915631"/>
              <a:gd name="connsiteX4" fmla="*/ 240056 w 390941"/>
              <a:gd name="connsiteY4" fmla="*/ 708876 h 915631"/>
              <a:gd name="connsiteX5" fmla="*/ 284355 w 390941"/>
              <a:gd name="connsiteY5" fmla="*/ 738412 h 915631"/>
              <a:gd name="connsiteX6" fmla="*/ 313888 w 390941"/>
              <a:gd name="connsiteY6" fmla="*/ 767949 h 915631"/>
              <a:gd name="connsiteX7" fmla="*/ 225290 w 390941"/>
              <a:gd name="connsiteY7" fmla="*/ 738412 h 915631"/>
              <a:gd name="connsiteX8" fmla="*/ 151459 w 390941"/>
              <a:gd name="connsiteY8" fmla="*/ 635034 h 915631"/>
              <a:gd name="connsiteX9" fmla="*/ 121926 w 390941"/>
              <a:gd name="connsiteY9" fmla="*/ 605498 h 915631"/>
              <a:gd name="connsiteX10" fmla="*/ 136693 w 390941"/>
              <a:gd name="connsiteY10" fmla="*/ 221524 h 915631"/>
              <a:gd name="connsiteX11" fmla="*/ 180991 w 390941"/>
              <a:gd name="connsiteY11" fmla="*/ 206756 h 915631"/>
              <a:gd name="connsiteX12" fmla="*/ 210524 w 390941"/>
              <a:gd name="connsiteY12" fmla="*/ 177219 h 915631"/>
              <a:gd name="connsiteX13" fmla="*/ 254823 w 390941"/>
              <a:gd name="connsiteY13" fmla="*/ 88610 h 915631"/>
              <a:gd name="connsiteX14" fmla="*/ 240056 w 390941"/>
              <a:gd name="connsiteY14" fmla="*/ 44305 h 915631"/>
              <a:gd name="connsiteX15" fmla="*/ 151459 w 390941"/>
              <a:gd name="connsiteY15" fmla="*/ 0 h 915631"/>
              <a:gd name="connsiteX16" fmla="*/ 48095 w 390941"/>
              <a:gd name="connsiteY16" fmla="*/ 44305 h 915631"/>
              <a:gd name="connsiteX17" fmla="*/ 33329 w 390941"/>
              <a:gd name="connsiteY17" fmla="*/ 88610 h 915631"/>
              <a:gd name="connsiteX18" fmla="*/ 77628 w 390941"/>
              <a:gd name="connsiteY18" fmla="*/ 191987 h 915631"/>
              <a:gd name="connsiteX19" fmla="*/ 121926 w 390941"/>
              <a:gd name="connsiteY19" fmla="*/ 206756 h 915631"/>
              <a:gd name="connsiteX20" fmla="*/ 107160 w 390941"/>
              <a:gd name="connsiteY20" fmla="*/ 398743 h 915631"/>
              <a:gd name="connsiteX21" fmla="*/ 3796 w 390941"/>
              <a:gd name="connsiteY21" fmla="*/ 413511 h 915631"/>
              <a:gd name="connsiteX22" fmla="*/ 92394 w 390941"/>
              <a:gd name="connsiteY22" fmla="*/ 383974 h 915631"/>
              <a:gd name="connsiteX23" fmla="*/ 343420 w 390941"/>
              <a:gd name="connsiteY23" fmla="*/ 369206 h 915631"/>
              <a:gd name="connsiteX24" fmla="*/ 387719 w 390941"/>
              <a:gd name="connsiteY24" fmla="*/ 354438 h 915631"/>
              <a:gd name="connsiteX25" fmla="*/ 77628 w 390941"/>
              <a:gd name="connsiteY25" fmla="*/ 369206 h 9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41" h="915631">
                <a:moveTo>
                  <a:pt x="3796" y="915631"/>
                </a:moveTo>
                <a:cubicBezTo>
                  <a:pt x="7217" y="891680"/>
                  <a:pt x="18411" y="787994"/>
                  <a:pt x="33329" y="753180"/>
                </a:cubicBezTo>
                <a:cubicBezTo>
                  <a:pt x="54306" y="704228"/>
                  <a:pt x="63081" y="715985"/>
                  <a:pt x="92394" y="679339"/>
                </a:cubicBezTo>
                <a:cubicBezTo>
                  <a:pt x="166898" y="586195"/>
                  <a:pt x="80156" y="676808"/>
                  <a:pt x="151459" y="605498"/>
                </a:cubicBezTo>
                <a:cubicBezTo>
                  <a:pt x="178177" y="645581"/>
                  <a:pt x="197087" y="680227"/>
                  <a:pt x="240056" y="708876"/>
                </a:cubicBezTo>
                <a:cubicBezTo>
                  <a:pt x="254822" y="718721"/>
                  <a:pt x="270497" y="727324"/>
                  <a:pt x="284355" y="738412"/>
                </a:cubicBezTo>
                <a:cubicBezTo>
                  <a:pt x="295226" y="747110"/>
                  <a:pt x="327811" y="767949"/>
                  <a:pt x="313888" y="767949"/>
                </a:cubicBezTo>
                <a:cubicBezTo>
                  <a:pt x="282757" y="767949"/>
                  <a:pt x="225290" y="738412"/>
                  <a:pt x="225290" y="738412"/>
                </a:cubicBezTo>
                <a:cubicBezTo>
                  <a:pt x="201720" y="667691"/>
                  <a:pt x="221530" y="705114"/>
                  <a:pt x="151459" y="635034"/>
                </a:cubicBezTo>
                <a:lnTo>
                  <a:pt x="121926" y="605498"/>
                </a:lnTo>
                <a:cubicBezTo>
                  <a:pt x="126848" y="477507"/>
                  <a:pt x="117925" y="348227"/>
                  <a:pt x="136693" y="221524"/>
                </a:cubicBezTo>
                <a:cubicBezTo>
                  <a:pt x="138974" y="206127"/>
                  <a:pt x="167645" y="214765"/>
                  <a:pt x="180991" y="206756"/>
                </a:cubicBezTo>
                <a:cubicBezTo>
                  <a:pt x="192929" y="199592"/>
                  <a:pt x="201827" y="188092"/>
                  <a:pt x="210524" y="177219"/>
                </a:cubicBezTo>
                <a:cubicBezTo>
                  <a:pt x="243237" y="136322"/>
                  <a:pt x="239227" y="135402"/>
                  <a:pt x="254823" y="88610"/>
                </a:cubicBezTo>
                <a:cubicBezTo>
                  <a:pt x="249901" y="73842"/>
                  <a:pt x="249780" y="56461"/>
                  <a:pt x="240056" y="44305"/>
                </a:cubicBezTo>
                <a:cubicBezTo>
                  <a:pt x="219239" y="18280"/>
                  <a:pt x="180642" y="9729"/>
                  <a:pt x="151459" y="0"/>
                </a:cubicBezTo>
                <a:cubicBezTo>
                  <a:pt x="115991" y="8869"/>
                  <a:pt x="73587" y="12435"/>
                  <a:pt x="48095" y="44305"/>
                </a:cubicBezTo>
                <a:cubicBezTo>
                  <a:pt x="38371" y="56461"/>
                  <a:pt x="38251" y="73842"/>
                  <a:pt x="33329" y="88610"/>
                </a:cubicBezTo>
                <a:cubicBezTo>
                  <a:pt x="43077" y="137355"/>
                  <a:pt x="34645" y="166193"/>
                  <a:pt x="77628" y="191987"/>
                </a:cubicBezTo>
                <a:cubicBezTo>
                  <a:pt x="90974" y="199996"/>
                  <a:pt x="107160" y="201833"/>
                  <a:pt x="121926" y="206756"/>
                </a:cubicBezTo>
                <a:cubicBezTo>
                  <a:pt x="117004" y="270752"/>
                  <a:pt x="139001" y="343013"/>
                  <a:pt x="107160" y="398743"/>
                </a:cubicBezTo>
                <a:cubicBezTo>
                  <a:pt x="89894" y="428963"/>
                  <a:pt x="28404" y="438124"/>
                  <a:pt x="3796" y="413511"/>
                </a:cubicBezTo>
                <a:cubicBezTo>
                  <a:pt x="-18214" y="391496"/>
                  <a:pt x="61317" y="385802"/>
                  <a:pt x="92394" y="383974"/>
                </a:cubicBezTo>
                <a:lnTo>
                  <a:pt x="343420" y="369206"/>
                </a:lnTo>
                <a:cubicBezTo>
                  <a:pt x="358186" y="364283"/>
                  <a:pt x="403284" y="354438"/>
                  <a:pt x="387719" y="354438"/>
                </a:cubicBezTo>
                <a:cubicBezTo>
                  <a:pt x="284238" y="354438"/>
                  <a:pt x="181109" y="369206"/>
                  <a:pt x="77628" y="36920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692362" y="867720"/>
            <a:ext cx="390941" cy="915631"/>
          </a:xfrm>
          <a:custGeom>
            <a:avLst/>
            <a:gdLst>
              <a:gd name="connsiteX0" fmla="*/ 3796 w 390941"/>
              <a:gd name="connsiteY0" fmla="*/ 915631 h 915631"/>
              <a:gd name="connsiteX1" fmla="*/ 33329 w 390941"/>
              <a:gd name="connsiteY1" fmla="*/ 753180 h 915631"/>
              <a:gd name="connsiteX2" fmla="*/ 92394 w 390941"/>
              <a:gd name="connsiteY2" fmla="*/ 679339 h 915631"/>
              <a:gd name="connsiteX3" fmla="*/ 151459 w 390941"/>
              <a:gd name="connsiteY3" fmla="*/ 605498 h 915631"/>
              <a:gd name="connsiteX4" fmla="*/ 240056 w 390941"/>
              <a:gd name="connsiteY4" fmla="*/ 708876 h 915631"/>
              <a:gd name="connsiteX5" fmla="*/ 284355 w 390941"/>
              <a:gd name="connsiteY5" fmla="*/ 738412 h 915631"/>
              <a:gd name="connsiteX6" fmla="*/ 313888 w 390941"/>
              <a:gd name="connsiteY6" fmla="*/ 767949 h 915631"/>
              <a:gd name="connsiteX7" fmla="*/ 225290 w 390941"/>
              <a:gd name="connsiteY7" fmla="*/ 738412 h 915631"/>
              <a:gd name="connsiteX8" fmla="*/ 151459 w 390941"/>
              <a:gd name="connsiteY8" fmla="*/ 635034 h 915631"/>
              <a:gd name="connsiteX9" fmla="*/ 121926 w 390941"/>
              <a:gd name="connsiteY9" fmla="*/ 605498 h 915631"/>
              <a:gd name="connsiteX10" fmla="*/ 136693 w 390941"/>
              <a:gd name="connsiteY10" fmla="*/ 221524 h 915631"/>
              <a:gd name="connsiteX11" fmla="*/ 180991 w 390941"/>
              <a:gd name="connsiteY11" fmla="*/ 206756 h 915631"/>
              <a:gd name="connsiteX12" fmla="*/ 210524 w 390941"/>
              <a:gd name="connsiteY12" fmla="*/ 177219 h 915631"/>
              <a:gd name="connsiteX13" fmla="*/ 254823 w 390941"/>
              <a:gd name="connsiteY13" fmla="*/ 88610 h 915631"/>
              <a:gd name="connsiteX14" fmla="*/ 240056 w 390941"/>
              <a:gd name="connsiteY14" fmla="*/ 44305 h 915631"/>
              <a:gd name="connsiteX15" fmla="*/ 151459 w 390941"/>
              <a:gd name="connsiteY15" fmla="*/ 0 h 915631"/>
              <a:gd name="connsiteX16" fmla="*/ 48095 w 390941"/>
              <a:gd name="connsiteY16" fmla="*/ 44305 h 915631"/>
              <a:gd name="connsiteX17" fmla="*/ 33329 w 390941"/>
              <a:gd name="connsiteY17" fmla="*/ 88610 h 915631"/>
              <a:gd name="connsiteX18" fmla="*/ 77628 w 390941"/>
              <a:gd name="connsiteY18" fmla="*/ 191987 h 915631"/>
              <a:gd name="connsiteX19" fmla="*/ 121926 w 390941"/>
              <a:gd name="connsiteY19" fmla="*/ 206756 h 915631"/>
              <a:gd name="connsiteX20" fmla="*/ 107160 w 390941"/>
              <a:gd name="connsiteY20" fmla="*/ 398743 h 915631"/>
              <a:gd name="connsiteX21" fmla="*/ 3796 w 390941"/>
              <a:gd name="connsiteY21" fmla="*/ 413511 h 915631"/>
              <a:gd name="connsiteX22" fmla="*/ 92394 w 390941"/>
              <a:gd name="connsiteY22" fmla="*/ 383974 h 915631"/>
              <a:gd name="connsiteX23" fmla="*/ 343420 w 390941"/>
              <a:gd name="connsiteY23" fmla="*/ 369206 h 915631"/>
              <a:gd name="connsiteX24" fmla="*/ 387719 w 390941"/>
              <a:gd name="connsiteY24" fmla="*/ 354438 h 915631"/>
              <a:gd name="connsiteX25" fmla="*/ 77628 w 390941"/>
              <a:gd name="connsiteY25" fmla="*/ 369206 h 9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41" h="915631">
                <a:moveTo>
                  <a:pt x="3796" y="915631"/>
                </a:moveTo>
                <a:cubicBezTo>
                  <a:pt x="7217" y="891680"/>
                  <a:pt x="18411" y="787994"/>
                  <a:pt x="33329" y="753180"/>
                </a:cubicBezTo>
                <a:cubicBezTo>
                  <a:pt x="54306" y="704228"/>
                  <a:pt x="63081" y="715985"/>
                  <a:pt x="92394" y="679339"/>
                </a:cubicBezTo>
                <a:cubicBezTo>
                  <a:pt x="166898" y="586195"/>
                  <a:pt x="80156" y="676808"/>
                  <a:pt x="151459" y="605498"/>
                </a:cubicBezTo>
                <a:cubicBezTo>
                  <a:pt x="178177" y="645581"/>
                  <a:pt x="197087" y="680227"/>
                  <a:pt x="240056" y="708876"/>
                </a:cubicBezTo>
                <a:cubicBezTo>
                  <a:pt x="254822" y="718721"/>
                  <a:pt x="270497" y="727324"/>
                  <a:pt x="284355" y="738412"/>
                </a:cubicBezTo>
                <a:cubicBezTo>
                  <a:pt x="295226" y="747110"/>
                  <a:pt x="327811" y="767949"/>
                  <a:pt x="313888" y="767949"/>
                </a:cubicBezTo>
                <a:cubicBezTo>
                  <a:pt x="282757" y="767949"/>
                  <a:pt x="225290" y="738412"/>
                  <a:pt x="225290" y="738412"/>
                </a:cubicBezTo>
                <a:cubicBezTo>
                  <a:pt x="201720" y="667691"/>
                  <a:pt x="221530" y="705114"/>
                  <a:pt x="151459" y="635034"/>
                </a:cubicBezTo>
                <a:lnTo>
                  <a:pt x="121926" y="605498"/>
                </a:lnTo>
                <a:cubicBezTo>
                  <a:pt x="126848" y="477507"/>
                  <a:pt x="117925" y="348227"/>
                  <a:pt x="136693" y="221524"/>
                </a:cubicBezTo>
                <a:cubicBezTo>
                  <a:pt x="138974" y="206127"/>
                  <a:pt x="167645" y="214765"/>
                  <a:pt x="180991" y="206756"/>
                </a:cubicBezTo>
                <a:cubicBezTo>
                  <a:pt x="192929" y="199592"/>
                  <a:pt x="201827" y="188092"/>
                  <a:pt x="210524" y="177219"/>
                </a:cubicBezTo>
                <a:cubicBezTo>
                  <a:pt x="243237" y="136322"/>
                  <a:pt x="239227" y="135402"/>
                  <a:pt x="254823" y="88610"/>
                </a:cubicBezTo>
                <a:cubicBezTo>
                  <a:pt x="249901" y="73842"/>
                  <a:pt x="249780" y="56461"/>
                  <a:pt x="240056" y="44305"/>
                </a:cubicBezTo>
                <a:cubicBezTo>
                  <a:pt x="219239" y="18280"/>
                  <a:pt x="180642" y="9729"/>
                  <a:pt x="151459" y="0"/>
                </a:cubicBezTo>
                <a:cubicBezTo>
                  <a:pt x="115991" y="8869"/>
                  <a:pt x="73587" y="12435"/>
                  <a:pt x="48095" y="44305"/>
                </a:cubicBezTo>
                <a:cubicBezTo>
                  <a:pt x="38371" y="56461"/>
                  <a:pt x="38251" y="73842"/>
                  <a:pt x="33329" y="88610"/>
                </a:cubicBezTo>
                <a:cubicBezTo>
                  <a:pt x="43077" y="137355"/>
                  <a:pt x="34645" y="166193"/>
                  <a:pt x="77628" y="191987"/>
                </a:cubicBezTo>
                <a:cubicBezTo>
                  <a:pt x="90974" y="199996"/>
                  <a:pt x="107160" y="201833"/>
                  <a:pt x="121926" y="206756"/>
                </a:cubicBezTo>
                <a:cubicBezTo>
                  <a:pt x="117004" y="270752"/>
                  <a:pt x="139001" y="343013"/>
                  <a:pt x="107160" y="398743"/>
                </a:cubicBezTo>
                <a:cubicBezTo>
                  <a:pt x="89894" y="428963"/>
                  <a:pt x="28404" y="438124"/>
                  <a:pt x="3796" y="413511"/>
                </a:cubicBezTo>
                <a:cubicBezTo>
                  <a:pt x="-18214" y="391496"/>
                  <a:pt x="61317" y="385802"/>
                  <a:pt x="92394" y="383974"/>
                </a:cubicBezTo>
                <a:lnTo>
                  <a:pt x="343420" y="369206"/>
                </a:lnTo>
                <a:cubicBezTo>
                  <a:pt x="358186" y="364283"/>
                  <a:pt x="403284" y="354438"/>
                  <a:pt x="387719" y="354438"/>
                </a:cubicBezTo>
                <a:cubicBezTo>
                  <a:pt x="284238" y="354438"/>
                  <a:pt x="181109" y="369206"/>
                  <a:pt x="77628" y="36920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5339942" y="1035085"/>
            <a:ext cx="390941" cy="915631"/>
          </a:xfrm>
          <a:custGeom>
            <a:avLst/>
            <a:gdLst>
              <a:gd name="connsiteX0" fmla="*/ 3796 w 390941"/>
              <a:gd name="connsiteY0" fmla="*/ 915631 h 915631"/>
              <a:gd name="connsiteX1" fmla="*/ 33329 w 390941"/>
              <a:gd name="connsiteY1" fmla="*/ 753180 h 915631"/>
              <a:gd name="connsiteX2" fmla="*/ 92394 w 390941"/>
              <a:gd name="connsiteY2" fmla="*/ 679339 h 915631"/>
              <a:gd name="connsiteX3" fmla="*/ 151459 w 390941"/>
              <a:gd name="connsiteY3" fmla="*/ 605498 h 915631"/>
              <a:gd name="connsiteX4" fmla="*/ 240056 w 390941"/>
              <a:gd name="connsiteY4" fmla="*/ 708876 h 915631"/>
              <a:gd name="connsiteX5" fmla="*/ 284355 w 390941"/>
              <a:gd name="connsiteY5" fmla="*/ 738412 h 915631"/>
              <a:gd name="connsiteX6" fmla="*/ 313888 w 390941"/>
              <a:gd name="connsiteY6" fmla="*/ 767949 h 915631"/>
              <a:gd name="connsiteX7" fmla="*/ 225290 w 390941"/>
              <a:gd name="connsiteY7" fmla="*/ 738412 h 915631"/>
              <a:gd name="connsiteX8" fmla="*/ 151459 w 390941"/>
              <a:gd name="connsiteY8" fmla="*/ 635034 h 915631"/>
              <a:gd name="connsiteX9" fmla="*/ 121926 w 390941"/>
              <a:gd name="connsiteY9" fmla="*/ 605498 h 915631"/>
              <a:gd name="connsiteX10" fmla="*/ 136693 w 390941"/>
              <a:gd name="connsiteY10" fmla="*/ 221524 h 915631"/>
              <a:gd name="connsiteX11" fmla="*/ 180991 w 390941"/>
              <a:gd name="connsiteY11" fmla="*/ 206756 h 915631"/>
              <a:gd name="connsiteX12" fmla="*/ 210524 w 390941"/>
              <a:gd name="connsiteY12" fmla="*/ 177219 h 915631"/>
              <a:gd name="connsiteX13" fmla="*/ 254823 w 390941"/>
              <a:gd name="connsiteY13" fmla="*/ 88610 h 915631"/>
              <a:gd name="connsiteX14" fmla="*/ 240056 w 390941"/>
              <a:gd name="connsiteY14" fmla="*/ 44305 h 915631"/>
              <a:gd name="connsiteX15" fmla="*/ 151459 w 390941"/>
              <a:gd name="connsiteY15" fmla="*/ 0 h 915631"/>
              <a:gd name="connsiteX16" fmla="*/ 48095 w 390941"/>
              <a:gd name="connsiteY16" fmla="*/ 44305 h 915631"/>
              <a:gd name="connsiteX17" fmla="*/ 33329 w 390941"/>
              <a:gd name="connsiteY17" fmla="*/ 88610 h 915631"/>
              <a:gd name="connsiteX18" fmla="*/ 77628 w 390941"/>
              <a:gd name="connsiteY18" fmla="*/ 191987 h 915631"/>
              <a:gd name="connsiteX19" fmla="*/ 121926 w 390941"/>
              <a:gd name="connsiteY19" fmla="*/ 206756 h 915631"/>
              <a:gd name="connsiteX20" fmla="*/ 107160 w 390941"/>
              <a:gd name="connsiteY20" fmla="*/ 398743 h 915631"/>
              <a:gd name="connsiteX21" fmla="*/ 3796 w 390941"/>
              <a:gd name="connsiteY21" fmla="*/ 413511 h 915631"/>
              <a:gd name="connsiteX22" fmla="*/ 92394 w 390941"/>
              <a:gd name="connsiteY22" fmla="*/ 383974 h 915631"/>
              <a:gd name="connsiteX23" fmla="*/ 343420 w 390941"/>
              <a:gd name="connsiteY23" fmla="*/ 369206 h 915631"/>
              <a:gd name="connsiteX24" fmla="*/ 387719 w 390941"/>
              <a:gd name="connsiteY24" fmla="*/ 354438 h 915631"/>
              <a:gd name="connsiteX25" fmla="*/ 77628 w 390941"/>
              <a:gd name="connsiteY25" fmla="*/ 369206 h 9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41" h="915631">
                <a:moveTo>
                  <a:pt x="3796" y="915631"/>
                </a:moveTo>
                <a:cubicBezTo>
                  <a:pt x="7217" y="891680"/>
                  <a:pt x="18411" y="787994"/>
                  <a:pt x="33329" y="753180"/>
                </a:cubicBezTo>
                <a:cubicBezTo>
                  <a:pt x="54306" y="704228"/>
                  <a:pt x="63081" y="715985"/>
                  <a:pt x="92394" y="679339"/>
                </a:cubicBezTo>
                <a:cubicBezTo>
                  <a:pt x="166898" y="586195"/>
                  <a:pt x="80156" y="676808"/>
                  <a:pt x="151459" y="605498"/>
                </a:cubicBezTo>
                <a:cubicBezTo>
                  <a:pt x="178177" y="645581"/>
                  <a:pt x="197087" y="680227"/>
                  <a:pt x="240056" y="708876"/>
                </a:cubicBezTo>
                <a:cubicBezTo>
                  <a:pt x="254822" y="718721"/>
                  <a:pt x="270497" y="727324"/>
                  <a:pt x="284355" y="738412"/>
                </a:cubicBezTo>
                <a:cubicBezTo>
                  <a:pt x="295226" y="747110"/>
                  <a:pt x="327811" y="767949"/>
                  <a:pt x="313888" y="767949"/>
                </a:cubicBezTo>
                <a:cubicBezTo>
                  <a:pt x="282757" y="767949"/>
                  <a:pt x="225290" y="738412"/>
                  <a:pt x="225290" y="738412"/>
                </a:cubicBezTo>
                <a:cubicBezTo>
                  <a:pt x="201720" y="667691"/>
                  <a:pt x="221530" y="705114"/>
                  <a:pt x="151459" y="635034"/>
                </a:cubicBezTo>
                <a:lnTo>
                  <a:pt x="121926" y="605498"/>
                </a:lnTo>
                <a:cubicBezTo>
                  <a:pt x="126848" y="477507"/>
                  <a:pt x="117925" y="348227"/>
                  <a:pt x="136693" y="221524"/>
                </a:cubicBezTo>
                <a:cubicBezTo>
                  <a:pt x="138974" y="206127"/>
                  <a:pt x="167645" y="214765"/>
                  <a:pt x="180991" y="206756"/>
                </a:cubicBezTo>
                <a:cubicBezTo>
                  <a:pt x="192929" y="199592"/>
                  <a:pt x="201827" y="188092"/>
                  <a:pt x="210524" y="177219"/>
                </a:cubicBezTo>
                <a:cubicBezTo>
                  <a:pt x="243237" y="136322"/>
                  <a:pt x="239227" y="135402"/>
                  <a:pt x="254823" y="88610"/>
                </a:cubicBezTo>
                <a:cubicBezTo>
                  <a:pt x="249901" y="73842"/>
                  <a:pt x="249780" y="56461"/>
                  <a:pt x="240056" y="44305"/>
                </a:cubicBezTo>
                <a:cubicBezTo>
                  <a:pt x="219239" y="18280"/>
                  <a:pt x="180642" y="9729"/>
                  <a:pt x="151459" y="0"/>
                </a:cubicBezTo>
                <a:cubicBezTo>
                  <a:pt x="115991" y="8869"/>
                  <a:pt x="73587" y="12435"/>
                  <a:pt x="48095" y="44305"/>
                </a:cubicBezTo>
                <a:cubicBezTo>
                  <a:pt x="38371" y="56461"/>
                  <a:pt x="38251" y="73842"/>
                  <a:pt x="33329" y="88610"/>
                </a:cubicBezTo>
                <a:cubicBezTo>
                  <a:pt x="43077" y="137355"/>
                  <a:pt x="34645" y="166193"/>
                  <a:pt x="77628" y="191987"/>
                </a:cubicBezTo>
                <a:cubicBezTo>
                  <a:pt x="90974" y="199996"/>
                  <a:pt x="107160" y="201833"/>
                  <a:pt x="121926" y="206756"/>
                </a:cubicBezTo>
                <a:cubicBezTo>
                  <a:pt x="117004" y="270752"/>
                  <a:pt x="139001" y="343013"/>
                  <a:pt x="107160" y="398743"/>
                </a:cubicBezTo>
                <a:cubicBezTo>
                  <a:pt x="89894" y="428963"/>
                  <a:pt x="28404" y="438124"/>
                  <a:pt x="3796" y="413511"/>
                </a:cubicBezTo>
                <a:cubicBezTo>
                  <a:pt x="-18214" y="391496"/>
                  <a:pt x="61317" y="385802"/>
                  <a:pt x="92394" y="383974"/>
                </a:cubicBezTo>
                <a:lnTo>
                  <a:pt x="343420" y="369206"/>
                </a:lnTo>
                <a:cubicBezTo>
                  <a:pt x="358186" y="364283"/>
                  <a:pt x="403284" y="354438"/>
                  <a:pt x="387719" y="354438"/>
                </a:cubicBezTo>
                <a:cubicBezTo>
                  <a:pt x="284238" y="354438"/>
                  <a:pt x="181109" y="369206"/>
                  <a:pt x="77628" y="369206"/>
                </a:cubicBezTo>
              </a:path>
            </a:pathLst>
          </a:cu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160519" y="3736361"/>
            <a:ext cx="2589471" cy="13849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/>
              <a:t>3 people </a:t>
            </a:r>
          </a:p>
          <a:p>
            <a:r>
              <a:rPr lang="en-US" sz="2800"/>
              <a:t>per 1sq Mile</a:t>
            </a:r>
            <a:endParaRPr lang="en-US" sz="2800">
              <a:cs typeface="Calibri"/>
            </a:endParaRPr>
          </a:p>
          <a:p>
            <a:r>
              <a:rPr lang="en-US" sz="2800"/>
              <a:t>of ARABLE LAND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89821" y="3736361"/>
            <a:ext cx="2589471" cy="13849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/>
              <a:t>1 FARMER </a:t>
            </a:r>
          </a:p>
          <a:p>
            <a:r>
              <a:rPr lang="en-US" sz="2800"/>
              <a:t>per 1sq Mile </a:t>
            </a:r>
            <a:endParaRPr lang="en-US" sz="2800">
              <a:cs typeface="Calibri"/>
            </a:endParaRPr>
          </a:p>
          <a:p>
            <a:r>
              <a:rPr lang="en-US" sz="2800"/>
              <a:t>of ARABLE LAND</a:t>
            </a:r>
          </a:p>
        </p:txBody>
      </p:sp>
      <p:sp>
        <p:nvSpPr>
          <p:cNvPr id="34" name="Freeform 33"/>
          <p:cNvSpPr/>
          <p:nvPr/>
        </p:nvSpPr>
        <p:spPr>
          <a:xfrm>
            <a:off x="5906454" y="1035085"/>
            <a:ext cx="2805587" cy="2687819"/>
          </a:xfrm>
          <a:custGeom>
            <a:avLst/>
            <a:gdLst>
              <a:gd name="connsiteX0" fmla="*/ 0 w 2805587"/>
              <a:gd name="connsiteY0" fmla="*/ 14768 h 2687819"/>
              <a:gd name="connsiteX1" fmla="*/ 29532 w 2805587"/>
              <a:gd name="connsiteY1" fmla="*/ 708875 h 2687819"/>
              <a:gd name="connsiteX2" fmla="*/ 59065 w 2805587"/>
              <a:gd name="connsiteY2" fmla="*/ 871326 h 2687819"/>
              <a:gd name="connsiteX3" fmla="*/ 73831 w 2805587"/>
              <a:gd name="connsiteY3" fmla="*/ 1122386 h 2687819"/>
              <a:gd name="connsiteX4" fmla="*/ 44298 w 2805587"/>
              <a:gd name="connsiteY4" fmla="*/ 2303845 h 2687819"/>
              <a:gd name="connsiteX5" fmla="*/ 29532 w 2805587"/>
              <a:gd name="connsiteY5" fmla="*/ 2466295 h 2687819"/>
              <a:gd name="connsiteX6" fmla="*/ 44298 w 2805587"/>
              <a:gd name="connsiteY6" fmla="*/ 2643514 h 2687819"/>
              <a:gd name="connsiteX7" fmla="*/ 88597 w 2805587"/>
              <a:gd name="connsiteY7" fmla="*/ 2658282 h 2687819"/>
              <a:gd name="connsiteX8" fmla="*/ 428221 w 2805587"/>
              <a:gd name="connsiteY8" fmla="*/ 2673050 h 2687819"/>
              <a:gd name="connsiteX9" fmla="*/ 649715 w 2805587"/>
              <a:gd name="connsiteY9" fmla="*/ 2687819 h 2687819"/>
              <a:gd name="connsiteX10" fmla="*/ 1210832 w 2805587"/>
              <a:gd name="connsiteY10" fmla="*/ 2673050 h 2687819"/>
              <a:gd name="connsiteX11" fmla="*/ 1328962 w 2805587"/>
              <a:gd name="connsiteY11" fmla="*/ 2658282 h 2687819"/>
              <a:gd name="connsiteX12" fmla="*/ 1653820 w 2805587"/>
              <a:gd name="connsiteY12" fmla="*/ 2628746 h 2687819"/>
              <a:gd name="connsiteX13" fmla="*/ 1742417 w 2805587"/>
              <a:gd name="connsiteY13" fmla="*/ 2613977 h 2687819"/>
              <a:gd name="connsiteX14" fmla="*/ 1801482 w 2805587"/>
              <a:gd name="connsiteY14" fmla="*/ 2599209 h 2687819"/>
              <a:gd name="connsiteX15" fmla="*/ 1919612 w 2805587"/>
              <a:gd name="connsiteY15" fmla="*/ 2584441 h 2687819"/>
              <a:gd name="connsiteX16" fmla="*/ 1993443 w 2805587"/>
              <a:gd name="connsiteY16" fmla="*/ 2569673 h 2687819"/>
              <a:gd name="connsiteX17" fmla="*/ 2229703 w 2805587"/>
              <a:gd name="connsiteY17" fmla="*/ 2540136 h 2687819"/>
              <a:gd name="connsiteX18" fmla="*/ 2510262 w 2805587"/>
              <a:gd name="connsiteY18" fmla="*/ 2554905 h 2687819"/>
              <a:gd name="connsiteX19" fmla="*/ 2805587 w 2805587"/>
              <a:gd name="connsiteY19" fmla="*/ 2525368 h 2687819"/>
              <a:gd name="connsiteX20" fmla="*/ 2790821 w 2805587"/>
              <a:gd name="connsiteY20" fmla="*/ 2259540 h 2687819"/>
              <a:gd name="connsiteX21" fmla="*/ 2761288 w 2805587"/>
              <a:gd name="connsiteY21" fmla="*/ 2170930 h 2687819"/>
              <a:gd name="connsiteX22" fmla="*/ 2746522 w 2805587"/>
              <a:gd name="connsiteY22" fmla="*/ 2111857 h 2687819"/>
              <a:gd name="connsiteX23" fmla="*/ 2761288 w 2805587"/>
              <a:gd name="connsiteY23" fmla="*/ 1727883 h 2687819"/>
              <a:gd name="connsiteX24" fmla="*/ 2761288 w 2805587"/>
              <a:gd name="connsiteY24" fmla="*/ 1432519 h 2687819"/>
              <a:gd name="connsiteX25" fmla="*/ 2539795 w 2805587"/>
              <a:gd name="connsiteY25" fmla="*/ 1417750 h 2687819"/>
              <a:gd name="connsiteX26" fmla="*/ 2495496 w 2805587"/>
              <a:gd name="connsiteY26" fmla="*/ 1388214 h 2687819"/>
              <a:gd name="connsiteX27" fmla="*/ 2421665 w 2805587"/>
              <a:gd name="connsiteY27" fmla="*/ 1373446 h 2687819"/>
              <a:gd name="connsiteX28" fmla="*/ 2362600 w 2805587"/>
              <a:gd name="connsiteY28" fmla="*/ 1358677 h 2687819"/>
              <a:gd name="connsiteX29" fmla="*/ 2288768 w 2805587"/>
              <a:gd name="connsiteY29" fmla="*/ 1329141 h 2687819"/>
              <a:gd name="connsiteX30" fmla="*/ 2244470 w 2805587"/>
              <a:gd name="connsiteY30" fmla="*/ 1314373 h 2687819"/>
              <a:gd name="connsiteX31" fmla="*/ 2185405 w 2805587"/>
              <a:gd name="connsiteY31" fmla="*/ 1284836 h 2687819"/>
              <a:gd name="connsiteX32" fmla="*/ 2082041 w 2805587"/>
              <a:gd name="connsiteY32" fmla="*/ 1225763 h 2687819"/>
              <a:gd name="connsiteX33" fmla="*/ 1919612 w 2805587"/>
              <a:gd name="connsiteY33" fmla="*/ 1181459 h 2687819"/>
              <a:gd name="connsiteX34" fmla="*/ 1786716 w 2805587"/>
              <a:gd name="connsiteY34" fmla="*/ 1151922 h 2687819"/>
              <a:gd name="connsiteX35" fmla="*/ 1712885 w 2805587"/>
              <a:gd name="connsiteY35" fmla="*/ 1137154 h 2687819"/>
              <a:gd name="connsiteX36" fmla="*/ 1668586 w 2805587"/>
              <a:gd name="connsiteY36" fmla="*/ 1092849 h 2687819"/>
              <a:gd name="connsiteX37" fmla="*/ 1594755 w 2805587"/>
              <a:gd name="connsiteY37" fmla="*/ 1063313 h 2687819"/>
              <a:gd name="connsiteX38" fmla="*/ 1225598 w 2805587"/>
              <a:gd name="connsiteY38" fmla="*/ 1033776 h 2687819"/>
              <a:gd name="connsiteX39" fmla="*/ 989338 w 2805587"/>
              <a:gd name="connsiteY39" fmla="*/ 974703 h 2687819"/>
              <a:gd name="connsiteX40" fmla="*/ 856442 w 2805587"/>
              <a:gd name="connsiteY40" fmla="*/ 930398 h 2687819"/>
              <a:gd name="connsiteX41" fmla="*/ 782611 w 2805587"/>
              <a:gd name="connsiteY41" fmla="*/ 915630 h 2687819"/>
              <a:gd name="connsiteX42" fmla="*/ 694013 w 2805587"/>
              <a:gd name="connsiteY42" fmla="*/ 886094 h 2687819"/>
              <a:gd name="connsiteX43" fmla="*/ 634948 w 2805587"/>
              <a:gd name="connsiteY43" fmla="*/ 871326 h 2687819"/>
              <a:gd name="connsiteX44" fmla="*/ 546351 w 2805587"/>
              <a:gd name="connsiteY44" fmla="*/ 782716 h 2687819"/>
              <a:gd name="connsiteX45" fmla="*/ 487286 w 2805587"/>
              <a:gd name="connsiteY45" fmla="*/ 723643 h 2687819"/>
              <a:gd name="connsiteX46" fmla="*/ 457753 w 2805587"/>
              <a:gd name="connsiteY46" fmla="*/ 546424 h 2687819"/>
              <a:gd name="connsiteX47" fmla="*/ 442987 w 2805587"/>
              <a:gd name="connsiteY47" fmla="*/ 295364 h 2687819"/>
              <a:gd name="connsiteX48" fmla="*/ 413455 w 2805587"/>
              <a:gd name="connsiteY48" fmla="*/ 206755 h 2687819"/>
              <a:gd name="connsiteX49" fmla="*/ 324857 w 2805587"/>
              <a:gd name="connsiteY49" fmla="*/ 88609 h 2687819"/>
              <a:gd name="connsiteX50" fmla="*/ 280558 w 2805587"/>
              <a:gd name="connsiteY50" fmla="*/ 59073 h 2687819"/>
              <a:gd name="connsiteX51" fmla="*/ 191961 w 2805587"/>
              <a:gd name="connsiteY51" fmla="*/ 0 h 2687819"/>
              <a:gd name="connsiteX52" fmla="*/ 14766 w 2805587"/>
              <a:gd name="connsiteY52" fmla="*/ 59073 h 2687819"/>
              <a:gd name="connsiteX53" fmla="*/ 0 w 2805587"/>
              <a:gd name="connsiteY53" fmla="*/ 88609 h 268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805587" h="2687819">
                <a:moveTo>
                  <a:pt x="0" y="14768"/>
                </a:moveTo>
                <a:cubicBezTo>
                  <a:pt x="12820" y="514811"/>
                  <a:pt x="-8439" y="424050"/>
                  <a:pt x="29532" y="708875"/>
                </a:cubicBezTo>
                <a:cubicBezTo>
                  <a:pt x="44649" y="822268"/>
                  <a:pt x="37325" y="784359"/>
                  <a:pt x="59065" y="871326"/>
                </a:cubicBezTo>
                <a:cubicBezTo>
                  <a:pt x="63987" y="955013"/>
                  <a:pt x="73831" y="1038555"/>
                  <a:pt x="73831" y="1122386"/>
                </a:cubicBezTo>
                <a:cubicBezTo>
                  <a:pt x="73831" y="2204930"/>
                  <a:pt x="148990" y="1885043"/>
                  <a:pt x="44298" y="2303845"/>
                </a:cubicBezTo>
                <a:cubicBezTo>
                  <a:pt x="39376" y="2357995"/>
                  <a:pt x="29532" y="2411922"/>
                  <a:pt x="29532" y="2466295"/>
                </a:cubicBezTo>
                <a:cubicBezTo>
                  <a:pt x="29532" y="2525573"/>
                  <a:pt x="26867" y="2586857"/>
                  <a:pt x="44298" y="2643514"/>
                </a:cubicBezTo>
                <a:cubicBezTo>
                  <a:pt x="48875" y="2658391"/>
                  <a:pt x="73078" y="2657088"/>
                  <a:pt x="88597" y="2658282"/>
                </a:cubicBezTo>
                <a:cubicBezTo>
                  <a:pt x="201578" y="2666974"/>
                  <a:pt x="315063" y="2667093"/>
                  <a:pt x="428221" y="2673050"/>
                </a:cubicBezTo>
                <a:cubicBezTo>
                  <a:pt x="502114" y="2676940"/>
                  <a:pt x="575884" y="2682896"/>
                  <a:pt x="649715" y="2687819"/>
                </a:cubicBezTo>
                <a:lnTo>
                  <a:pt x="1210832" y="2673050"/>
                </a:lnTo>
                <a:cubicBezTo>
                  <a:pt x="1250478" y="2671326"/>
                  <a:pt x="1289551" y="2662919"/>
                  <a:pt x="1328962" y="2658282"/>
                </a:cubicBezTo>
                <a:cubicBezTo>
                  <a:pt x="1494077" y="2638854"/>
                  <a:pt x="1462867" y="2643436"/>
                  <a:pt x="1653820" y="2628746"/>
                </a:cubicBezTo>
                <a:cubicBezTo>
                  <a:pt x="1683352" y="2623823"/>
                  <a:pt x="1713059" y="2619850"/>
                  <a:pt x="1742417" y="2613977"/>
                </a:cubicBezTo>
                <a:cubicBezTo>
                  <a:pt x="1762317" y="2609996"/>
                  <a:pt x="1781464" y="2602546"/>
                  <a:pt x="1801482" y="2599209"/>
                </a:cubicBezTo>
                <a:cubicBezTo>
                  <a:pt x="1840625" y="2592684"/>
                  <a:pt x="1880390" y="2590476"/>
                  <a:pt x="1919612" y="2584441"/>
                </a:cubicBezTo>
                <a:cubicBezTo>
                  <a:pt x="1944418" y="2580624"/>
                  <a:pt x="1968597" y="2573223"/>
                  <a:pt x="1993443" y="2569673"/>
                </a:cubicBezTo>
                <a:cubicBezTo>
                  <a:pt x="2072011" y="2558447"/>
                  <a:pt x="2229703" y="2540136"/>
                  <a:pt x="2229703" y="2540136"/>
                </a:cubicBezTo>
                <a:cubicBezTo>
                  <a:pt x="2323223" y="2545059"/>
                  <a:pt x="2416613" y="2554905"/>
                  <a:pt x="2510262" y="2554905"/>
                </a:cubicBezTo>
                <a:cubicBezTo>
                  <a:pt x="2729782" y="2554905"/>
                  <a:pt x="2690506" y="2563733"/>
                  <a:pt x="2805587" y="2525368"/>
                </a:cubicBezTo>
                <a:cubicBezTo>
                  <a:pt x="2800665" y="2436759"/>
                  <a:pt x="2801827" y="2347601"/>
                  <a:pt x="2790821" y="2259540"/>
                </a:cubicBezTo>
                <a:cubicBezTo>
                  <a:pt x="2786960" y="2228646"/>
                  <a:pt x="2768838" y="2201135"/>
                  <a:pt x="2761288" y="2170930"/>
                </a:cubicBezTo>
                <a:lnTo>
                  <a:pt x="2746522" y="2111857"/>
                </a:lnTo>
                <a:cubicBezTo>
                  <a:pt x="2751444" y="1983866"/>
                  <a:pt x="2753767" y="1855748"/>
                  <a:pt x="2761288" y="1727883"/>
                </a:cubicBezTo>
                <a:cubicBezTo>
                  <a:pt x="2764635" y="1670971"/>
                  <a:pt x="2807387" y="1469980"/>
                  <a:pt x="2761288" y="1432519"/>
                </a:cubicBezTo>
                <a:cubicBezTo>
                  <a:pt x="2703863" y="1385855"/>
                  <a:pt x="2613626" y="1422673"/>
                  <a:pt x="2539795" y="1417750"/>
                </a:cubicBezTo>
                <a:cubicBezTo>
                  <a:pt x="2525029" y="1407905"/>
                  <a:pt x="2512113" y="1394446"/>
                  <a:pt x="2495496" y="1388214"/>
                </a:cubicBezTo>
                <a:cubicBezTo>
                  <a:pt x="2471997" y="1379401"/>
                  <a:pt x="2446165" y="1378891"/>
                  <a:pt x="2421665" y="1373446"/>
                </a:cubicBezTo>
                <a:cubicBezTo>
                  <a:pt x="2401854" y="1369043"/>
                  <a:pt x="2381853" y="1365095"/>
                  <a:pt x="2362600" y="1358677"/>
                </a:cubicBezTo>
                <a:cubicBezTo>
                  <a:pt x="2337454" y="1350294"/>
                  <a:pt x="2313587" y="1338449"/>
                  <a:pt x="2288768" y="1329141"/>
                </a:cubicBezTo>
                <a:cubicBezTo>
                  <a:pt x="2274194" y="1323675"/>
                  <a:pt x="2258776" y="1320505"/>
                  <a:pt x="2244470" y="1314373"/>
                </a:cubicBezTo>
                <a:cubicBezTo>
                  <a:pt x="2224237" y="1305701"/>
                  <a:pt x="2204517" y="1295759"/>
                  <a:pt x="2185405" y="1284836"/>
                </a:cubicBezTo>
                <a:cubicBezTo>
                  <a:pt x="2111266" y="1242465"/>
                  <a:pt x="2171274" y="1264011"/>
                  <a:pt x="2082041" y="1225763"/>
                </a:cubicBezTo>
                <a:cubicBezTo>
                  <a:pt x="2044917" y="1209850"/>
                  <a:pt x="1933725" y="1184282"/>
                  <a:pt x="1919612" y="1181459"/>
                </a:cubicBezTo>
                <a:cubicBezTo>
                  <a:pt x="1696857" y="1136900"/>
                  <a:pt x="1974459" y="1193648"/>
                  <a:pt x="1786716" y="1151922"/>
                </a:cubicBezTo>
                <a:cubicBezTo>
                  <a:pt x="1762216" y="1146477"/>
                  <a:pt x="1737495" y="1142077"/>
                  <a:pt x="1712885" y="1137154"/>
                </a:cubicBezTo>
                <a:cubicBezTo>
                  <a:pt x="1698119" y="1122386"/>
                  <a:pt x="1686295" y="1103919"/>
                  <a:pt x="1668586" y="1092849"/>
                </a:cubicBezTo>
                <a:cubicBezTo>
                  <a:pt x="1646109" y="1078799"/>
                  <a:pt x="1619573" y="1072621"/>
                  <a:pt x="1594755" y="1063313"/>
                </a:cubicBezTo>
                <a:cubicBezTo>
                  <a:pt x="1466220" y="1015105"/>
                  <a:pt x="1436495" y="1043363"/>
                  <a:pt x="1225598" y="1033776"/>
                </a:cubicBezTo>
                <a:cubicBezTo>
                  <a:pt x="1112949" y="1008740"/>
                  <a:pt x="1092725" y="1007016"/>
                  <a:pt x="989338" y="974703"/>
                </a:cubicBezTo>
                <a:cubicBezTo>
                  <a:pt x="944769" y="960773"/>
                  <a:pt x="901340" y="943228"/>
                  <a:pt x="856442" y="930398"/>
                </a:cubicBezTo>
                <a:cubicBezTo>
                  <a:pt x="832310" y="923502"/>
                  <a:pt x="806824" y="922234"/>
                  <a:pt x="782611" y="915630"/>
                </a:cubicBezTo>
                <a:cubicBezTo>
                  <a:pt x="752578" y="907438"/>
                  <a:pt x="723830" y="895040"/>
                  <a:pt x="694013" y="886094"/>
                </a:cubicBezTo>
                <a:cubicBezTo>
                  <a:pt x="674575" y="880262"/>
                  <a:pt x="654636" y="876249"/>
                  <a:pt x="634948" y="871326"/>
                </a:cubicBezTo>
                <a:cubicBezTo>
                  <a:pt x="544072" y="750140"/>
                  <a:pt x="637037" y="860457"/>
                  <a:pt x="546351" y="782716"/>
                </a:cubicBezTo>
                <a:cubicBezTo>
                  <a:pt x="525210" y="764593"/>
                  <a:pt x="487286" y="723643"/>
                  <a:pt x="487286" y="723643"/>
                </a:cubicBezTo>
                <a:cubicBezTo>
                  <a:pt x="467575" y="644789"/>
                  <a:pt x="465886" y="648100"/>
                  <a:pt x="457753" y="546424"/>
                </a:cubicBezTo>
                <a:cubicBezTo>
                  <a:pt x="451069" y="462860"/>
                  <a:pt x="453828" y="378491"/>
                  <a:pt x="442987" y="295364"/>
                </a:cubicBezTo>
                <a:cubicBezTo>
                  <a:pt x="438961" y="264492"/>
                  <a:pt x="430723" y="232661"/>
                  <a:pt x="413455" y="206755"/>
                </a:cubicBezTo>
                <a:cubicBezTo>
                  <a:pt x="386461" y="166258"/>
                  <a:pt x="363881" y="119832"/>
                  <a:pt x="324857" y="88609"/>
                </a:cubicBezTo>
                <a:cubicBezTo>
                  <a:pt x="310999" y="77521"/>
                  <a:pt x="294416" y="70161"/>
                  <a:pt x="280558" y="59073"/>
                </a:cubicBezTo>
                <a:cubicBezTo>
                  <a:pt x="205394" y="-1066"/>
                  <a:pt x="311017" y="59535"/>
                  <a:pt x="191961" y="0"/>
                </a:cubicBezTo>
                <a:cubicBezTo>
                  <a:pt x="43527" y="14845"/>
                  <a:pt x="65674" y="-25787"/>
                  <a:pt x="14766" y="59073"/>
                </a:cubicBezTo>
                <a:cubicBezTo>
                  <a:pt x="9104" y="68512"/>
                  <a:pt x="4922" y="78764"/>
                  <a:pt x="0" y="88609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6911480" y="974702"/>
            <a:ext cx="390941" cy="915631"/>
          </a:xfrm>
          <a:custGeom>
            <a:avLst/>
            <a:gdLst>
              <a:gd name="connsiteX0" fmla="*/ 3796 w 390941"/>
              <a:gd name="connsiteY0" fmla="*/ 915631 h 915631"/>
              <a:gd name="connsiteX1" fmla="*/ 33329 w 390941"/>
              <a:gd name="connsiteY1" fmla="*/ 753180 h 915631"/>
              <a:gd name="connsiteX2" fmla="*/ 92394 w 390941"/>
              <a:gd name="connsiteY2" fmla="*/ 679339 h 915631"/>
              <a:gd name="connsiteX3" fmla="*/ 151459 w 390941"/>
              <a:gd name="connsiteY3" fmla="*/ 605498 h 915631"/>
              <a:gd name="connsiteX4" fmla="*/ 240056 w 390941"/>
              <a:gd name="connsiteY4" fmla="*/ 708876 h 915631"/>
              <a:gd name="connsiteX5" fmla="*/ 284355 w 390941"/>
              <a:gd name="connsiteY5" fmla="*/ 738412 h 915631"/>
              <a:gd name="connsiteX6" fmla="*/ 313888 w 390941"/>
              <a:gd name="connsiteY6" fmla="*/ 767949 h 915631"/>
              <a:gd name="connsiteX7" fmla="*/ 225290 w 390941"/>
              <a:gd name="connsiteY7" fmla="*/ 738412 h 915631"/>
              <a:gd name="connsiteX8" fmla="*/ 151459 w 390941"/>
              <a:gd name="connsiteY8" fmla="*/ 635034 h 915631"/>
              <a:gd name="connsiteX9" fmla="*/ 121926 w 390941"/>
              <a:gd name="connsiteY9" fmla="*/ 605498 h 915631"/>
              <a:gd name="connsiteX10" fmla="*/ 136693 w 390941"/>
              <a:gd name="connsiteY10" fmla="*/ 221524 h 915631"/>
              <a:gd name="connsiteX11" fmla="*/ 180991 w 390941"/>
              <a:gd name="connsiteY11" fmla="*/ 206756 h 915631"/>
              <a:gd name="connsiteX12" fmla="*/ 210524 w 390941"/>
              <a:gd name="connsiteY12" fmla="*/ 177219 h 915631"/>
              <a:gd name="connsiteX13" fmla="*/ 254823 w 390941"/>
              <a:gd name="connsiteY13" fmla="*/ 88610 h 915631"/>
              <a:gd name="connsiteX14" fmla="*/ 240056 w 390941"/>
              <a:gd name="connsiteY14" fmla="*/ 44305 h 915631"/>
              <a:gd name="connsiteX15" fmla="*/ 151459 w 390941"/>
              <a:gd name="connsiteY15" fmla="*/ 0 h 915631"/>
              <a:gd name="connsiteX16" fmla="*/ 48095 w 390941"/>
              <a:gd name="connsiteY16" fmla="*/ 44305 h 915631"/>
              <a:gd name="connsiteX17" fmla="*/ 33329 w 390941"/>
              <a:gd name="connsiteY17" fmla="*/ 88610 h 915631"/>
              <a:gd name="connsiteX18" fmla="*/ 77628 w 390941"/>
              <a:gd name="connsiteY18" fmla="*/ 191987 h 915631"/>
              <a:gd name="connsiteX19" fmla="*/ 121926 w 390941"/>
              <a:gd name="connsiteY19" fmla="*/ 206756 h 915631"/>
              <a:gd name="connsiteX20" fmla="*/ 107160 w 390941"/>
              <a:gd name="connsiteY20" fmla="*/ 398743 h 915631"/>
              <a:gd name="connsiteX21" fmla="*/ 3796 w 390941"/>
              <a:gd name="connsiteY21" fmla="*/ 413511 h 915631"/>
              <a:gd name="connsiteX22" fmla="*/ 92394 w 390941"/>
              <a:gd name="connsiteY22" fmla="*/ 383974 h 915631"/>
              <a:gd name="connsiteX23" fmla="*/ 343420 w 390941"/>
              <a:gd name="connsiteY23" fmla="*/ 369206 h 915631"/>
              <a:gd name="connsiteX24" fmla="*/ 387719 w 390941"/>
              <a:gd name="connsiteY24" fmla="*/ 354438 h 915631"/>
              <a:gd name="connsiteX25" fmla="*/ 77628 w 390941"/>
              <a:gd name="connsiteY25" fmla="*/ 369206 h 9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41" h="915631">
                <a:moveTo>
                  <a:pt x="3796" y="915631"/>
                </a:moveTo>
                <a:cubicBezTo>
                  <a:pt x="7217" y="891680"/>
                  <a:pt x="18411" y="787994"/>
                  <a:pt x="33329" y="753180"/>
                </a:cubicBezTo>
                <a:cubicBezTo>
                  <a:pt x="54306" y="704228"/>
                  <a:pt x="63081" y="715985"/>
                  <a:pt x="92394" y="679339"/>
                </a:cubicBezTo>
                <a:cubicBezTo>
                  <a:pt x="166898" y="586195"/>
                  <a:pt x="80156" y="676808"/>
                  <a:pt x="151459" y="605498"/>
                </a:cubicBezTo>
                <a:cubicBezTo>
                  <a:pt x="178177" y="645581"/>
                  <a:pt x="197087" y="680227"/>
                  <a:pt x="240056" y="708876"/>
                </a:cubicBezTo>
                <a:cubicBezTo>
                  <a:pt x="254822" y="718721"/>
                  <a:pt x="270497" y="727324"/>
                  <a:pt x="284355" y="738412"/>
                </a:cubicBezTo>
                <a:cubicBezTo>
                  <a:pt x="295226" y="747110"/>
                  <a:pt x="327811" y="767949"/>
                  <a:pt x="313888" y="767949"/>
                </a:cubicBezTo>
                <a:cubicBezTo>
                  <a:pt x="282757" y="767949"/>
                  <a:pt x="225290" y="738412"/>
                  <a:pt x="225290" y="738412"/>
                </a:cubicBezTo>
                <a:cubicBezTo>
                  <a:pt x="201720" y="667691"/>
                  <a:pt x="221530" y="705114"/>
                  <a:pt x="151459" y="635034"/>
                </a:cubicBezTo>
                <a:lnTo>
                  <a:pt x="121926" y="605498"/>
                </a:lnTo>
                <a:cubicBezTo>
                  <a:pt x="126848" y="477507"/>
                  <a:pt x="117925" y="348227"/>
                  <a:pt x="136693" y="221524"/>
                </a:cubicBezTo>
                <a:cubicBezTo>
                  <a:pt x="138974" y="206127"/>
                  <a:pt x="167645" y="214765"/>
                  <a:pt x="180991" y="206756"/>
                </a:cubicBezTo>
                <a:cubicBezTo>
                  <a:pt x="192929" y="199592"/>
                  <a:pt x="201827" y="188092"/>
                  <a:pt x="210524" y="177219"/>
                </a:cubicBezTo>
                <a:cubicBezTo>
                  <a:pt x="243237" y="136322"/>
                  <a:pt x="239227" y="135402"/>
                  <a:pt x="254823" y="88610"/>
                </a:cubicBezTo>
                <a:cubicBezTo>
                  <a:pt x="249901" y="73842"/>
                  <a:pt x="249780" y="56461"/>
                  <a:pt x="240056" y="44305"/>
                </a:cubicBezTo>
                <a:cubicBezTo>
                  <a:pt x="219239" y="18280"/>
                  <a:pt x="180642" y="9729"/>
                  <a:pt x="151459" y="0"/>
                </a:cubicBezTo>
                <a:cubicBezTo>
                  <a:pt x="115991" y="8869"/>
                  <a:pt x="73587" y="12435"/>
                  <a:pt x="48095" y="44305"/>
                </a:cubicBezTo>
                <a:cubicBezTo>
                  <a:pt x="38371" y="56461"/>
                  <a:pt x="38251" y="73842"/>
                  <a:pt x="33329" y="88610"/>
                </a:cubicBezTo>
                <a:cubicBezTo>
                  <a:pt x="43077" y="137355"/>
                  <a:pt x="34645" y="166193"/>
                  <a:pt x="77628" y="191987"/>
                </a:cubicBezTo>
                <a:cubicBezTo>
                  <a:pt x="90974" y="199996"/>
                  <a:pt x="107160" y="201833"/>
                  <a:pt x="121926" y="206756"/>
                </a:cubicBezTo>
                <a:cubicBezTo>
                  <a:pt x="117004" y="270752"/>
                  <a:pt x="139001" y="343013"/>
                  <a:pt x="107160" y="398743"/>
                </a:cubicBezTo>
                <a:cubicBezTo>
                  <a:pt x="89894" y="428963"/>
                  <a:pt x="28404" y="438124"/>
                  <a:pt x="3796" y="413511"/>
                </a:cubicBezTo>
                <a:cubicBezTo>
                  <a:pt x="-18214" y="391496"/>
                  <a:pt x="61317" y="385802"/>
                  <a:pt x="92394" y="383974"/>
                </a:cubicBezTo>
                <a:lnTo>
                  <a:pt x="343420" y="369206"/>
                </a:lnTo>
                <a:cubicBezTo>
                  <a:pt x="358186" y="364283"/>
                  <a:pt x="403284" y="354438"/>
                  <a:pt x="387719" y="354438"/>
                </a:cubicBezTo>
                <a:cubicBezTo>
                  <a:pt x="284238" y="354438"/>
                  <a:pt x="181109" y="369206"/>
                  <a:pt x="77628" y="369206"/>
                </a:cubicBezTo>
              </a:path>
            </a:pathLst>
          </a:cu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8238775" y="974702"/>
            <a:ext cx="390941" cy="915631"/>
          </a:xfrm>
          <a:custGeom>
            <a:avLst/>
            <a:gdLst>
              <a:gd name="connsiteX0" fmla="*/ 3796 w 390941"/>
              <a:gd name="connsiteY0" fmla="*/ 915631 h 915631"/>
              <a:gd name="connsiteX1" fmla="*/ 33329 w 390941"/>
              <a:gd name="connsiteY1" fmla="*/ 753180 h 915631"/>
              <a:gd name="connsiteX2" fmla="*/ 92394 w 390941"/>
              <a:gd name="connsiteY2" fmla="*/ 679339 h 915631"/>
              <a:gd name="connsiteX3" fmla="*/ 151459 w 390941"/>
              <a:gd name="connsiteY3" fmla="*/ 605498 h 915631"/>
              <a:gd name="connsiteX4" fmla="*/ 240056 w 390941"/>
              <a:gd name="connsiteY4" fmla="*/ 708876 h 915631"/>
              <a:gd name="connsiteX5" fmla="*/ 284355 w 390941"/>
              <a:gd name="connsiteY5" fmla="*/ 738412 h 915631"/>
              <a:gd name="connsiteX6" fmla="*/ 313888 w 390941"/>
              <a:gd name="connsiteY6" fmla="*/ 767949 h 915631"/>
              <a:gd name="connsiteX7" fmla="*/ 225290 w 390941"/>
              <a:gd name="connsiteY7" fmla="*/ 738412 h 915631"/>
              <a:gd name="connsiteX8" fmla="*/ 151459 w 390941"/>
              <a:gd name="connsiteY8" fmla="*/ 635034 h 915631"/>
              <a:gd name="connsiteX9" fmla="*/ 121926 w 390941"/>
              <a:gd name="connsiteY9" fmla="*/ 605498 h 915631"/>
              <a:gd name="connsiteX10" fmla="*/ 136693 w 390941"/>
              <a:gd name="connsiteY10" fmla="*/ 221524 h 915631"/>
              <a:gd name="connsiteX11" fmla="*/ 180991 w 390941"/>
              <a:gd name="connsiteY11" fmla="*/ 206756 h 915631"/>
              <a:gd name="connsiteX12" fmla="*/ 210524 w 390941"/>
              <a:gd name="connsiteY12" fmla="*/ 177219 h 915631"/>
              <a:gd name="connsiteX13" fmla="*/ 254823 w 390941"/>
              <a:gd name="connsiteY13" fmla="*/ 88610 h 915631"/>
              <a:gd name="connsiteX14" fmla="*/ 240056 w 390941"/>
              <a:gd name="connsiteY14" fmla="*/ 44305 h 915631"/>
              <a:gd name="connsiteX15" fmla="*/ 151459 w 390941"/>
              <a:gd name="connsiteY15" fmla="*/ 0 h 915631"/>
              <a:gd name="connsiteX16" fmla="*/ 48095 w 390941"/>
              <a:gd name="connsiteY16" fmla="*/ 44305 h 915631"/>
              <a:gd name="connsiteX17" fmla="*/ 33329 w 390941"/>
              <a:gd name="connsiteY17" fmla="*/ 88610 h 915631"/>
              <a:gd name="connsiteX18" fmla="*/ 77628 w 390941"/>
              <a:gd name="connsiteY18" fmla="*/ 191987 h 915631"/>
              <a:gd name="connsiteX19" fmla="*/ 121926 w 390941"/>
              <a:gd name="connsiteY19" fmla="*/ 206756 h 915631"/>
              <a:gd name="connsiteX20" fmla="*/ 107160 w 390941"/>
              <a:gd name="connsiteY20" fmla="*/ 398743 h 915631"/>
              <a:gd name="connsiteX21" fmla="*/ 3796 w 390941"/>
              <a:gd name="connsiteY21" fmla="*/ 413511 h 915631"/>
              <a:gd name="connsiteX22" fmla="*/ 92394 w 390941"/>
              <a:gd name="connsiteY22" fmla="*/ 383974 h 915631"/>
              <a:gd name="connsiteX23" fmla="*/ 343420 w 390941"/>
              <a:gd name="connsiteY23" fmla="*/ 369206 h 915631"/>
              <a:gd name="connsiteX24" fmla="*/ 387719 w 390941"/>
              <a:gd name="connsiteY24" fmla="*/ 354438 h 915631"/>
              <a:gd name="connsiteX25" fmla="*/ 77628 w 390941"/>
              <a:gd name="connsiteY25" fmla="*/ 369206 h 9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41" h="915631">
                <a:moveTo>
                  <a:pt x="3796" y="915631"/>
                </a:moveTo>
                <a:cubicBezTo>
                  <a:pt x="7217" y="891680"/>
                  <a:pt x="18411" y="787994"/>
                  <a:pt x="33329" y="753180"/>
                </a:cubicBezTo>
                <a:cubicBezTo>
                  <a:pt x="54306" y="704228"/>
                  <a:pt x="63081" y="715985"/>
                  <a:pt x="92394" y="679339"/>
                </a:cubicBezTo>
                <a:cubicBezTo>
                  <a:pt x="166898" y="586195"/>
                  <a:pt x="80156" y="676808"/>
                  <a:pt x="151459" y="605498"/>
                </a:cubicBezTo>
                <a:cubicBezTo>
                  <a:pt x="178177" y="645581"/>
                  <a:pt x="197087" y="680227"/>
                  <a:pt x="240056" y="708876"/>
                </a:cubicBezTo>
                <a:cubicBezTo>
                  <a:pt x="254822" y="718721"/>
                  <a:pt x="270497" y="727324"/>
                  <a:pt x="284355" y="738412"/>
                </a:cubicBezTo>
                <a:cubicBezTo>
                  <a:pt x="295226" y="747110"/>
                  <a:pt x="327811" y="767949"/>
                  <a:pt x="313888" y="767949"/>
                </a:cubicBezTo>
                <a:cubicBezTo>
                  <a:pt x="282757" y="767949"/>
                  <a:pt x="225290" y="738412"/>
                  <a:pt x="225290" y="738412"/>
                </a:cubicBezTo>
                <a:cubicBezTo>
                  <a:pt x="201720" y="667691"/>
                  <a:pt x="221530" y="705114"/>
                  <a:pt x="151459" y="635034"/>
                </a:cubicBezTo>
                <a:lnTo>
                  <a:pt x="121926" y="605498"/>
                </a:lnTo>
                <a:cubicBezTo>
                  <a:pt x="126848" y="477507"/>
                  <a:pt x="117925" y="348227"/>
                  <a:pt x="136693" y="221524"/>
                </a:cubicBezTo>
                <a:cubicBezTo>
                  <a:pt x="138974" y="206127"/>
                  <a:pt x="167645" y="214765"/>
                  <a:pt x="180991" y="206756"/>
                </a:cubicBezTo>
                <a:cubicBezTo>
                  <a:pt x="192929" y="199592"/>
                  <a:pt x="201827" y="188092"/>
                  <a:pt x="210524" y="177219"/>
                </a:cubicBezTo>
                <a:cubicBezTo>
                  <a:pt x="243237" y="136322"/>
                  <a:pt x="239227" y="135402"/>
                  <a:pt x="254823" y="88610"/>
                </a:cubicBezTo>
                <a:cubicBezTo>
                  <a:pt x="249901" y="73842"/>
                  <a:pt x="249780" y="56461"/>
                  <a:pt x="240056" y="44305"/>
                </a:cubicBezTo>
                <a:cubicBezTo>
                  <a:pt x="219239" y="18280"/>
                  <a:pt x="180642" y="9729"/>
                  <a:pt x="151459" y="0"/>
                </a:cubicBezTo>
                <a:cubicBezTo>
                  <a:pt x="115991" y="8869"/>
                  <a:pt x="73587" y="12435"/>
                  <a:pt x="48095" y="44305"/>
                </a:cubicBezTo>
                <a:cubicBezTo>
                  <a:pt x="38371" y="56461"/>
                  <a:pt x="38251" y="73842"/>
                  <a:pt x="33329" y="88610"/>
                </a:cubicBezTo>
                <a:cubicBezTo>
                  <a:pt x="43077" y="137355"/>
                  <a:pt x="34645" y="166193"/>
                  <a:pt x="77628" y="191987"/>
                </a:cubicBezTo>
                <a:cubicBezTo>
                  <a:pt x="90974" y="199996"/>
                  <a:pt x="107160" y="201833"/>
                  <a:pt x="121926" y="206756"/>
                </a:cubicBezTo>
                <a:cubicBezTo>
                  <a:pt x="117004" y="270752"/>
                  <a:pt x="139001" y="343013"/>
                  <a:pt x="107160" y="398743"/>
                </a:cubicBezTo>
                <a:cubicBezTo>
                  <a:pt x="89894" y="428963"/>
                  <a:pt x="28404" y="438124"/>
                  <a:pt x="3796" y="413511"/>
                </a:cubicBezTo>
                <a:cubicBezTo>
                  <a:pt x="-18214" y="391496"/>
                  <a:pt x="61317" y="385802"/>
                  <a:pt x="92394" y="383974"/>
                </a:cubicBezTo>
                <a:lnTo>
                  <a:pt x="343420" y="369206"/>
                </a:lnTo>
                <a:cubicBezTo>
                  <a:pt x="358186" y="364283"/>
                  <a:pt x="403284" y="354438"/>
                  <a:pt x="387719" y="354438"/>
                </a:cubicBezTo>
                <a:cubicBezTo>
                  <a:pt x="284238" y="354438"/>
                  <a:pt x="181109" y="369206"/>
                  <a:pt x="77628" y="369206"/>
                </a:cubicBezTo>
              </a:path>
            </a:pathLst>
          </a:cu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-Right-Up 2">
            <a:extLst>
              <a:ext uri="{FF2B5EF4-FFF2-40B4-BE49-F238E27FC236}">
                <a16:creationId xmlns:a16="http://schemas.microsoft.com/office/drawing/2014/main" id="{8537B8E5-EB07-4773-8A45-0F3FAEA5520C}"/>
              </a:ext>
            </a:extLst>
          </p:cNvPr>
          <p:cNvSpPr/>
          <p:nvPr/>
        </p:nvSpPr>
        <p:spPr>
          <a:xfrm>
            <a:off x="2820924" y="2616454"/>
            <a:ext cx="168402" cy="164592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A63EF0B6-18C2-4BD1-B7A6-6DBA9A68A4B5}"/>
              </a:ext>
            </a:extLst>
          </p:cNvPr>
          <p:cNvSpPr/>
          <p:nvPr/>
        </p:nvSpPr>
        <p:spPr>
          <a:xfrm>
            <a:off x="2888234" y="2615946"/>
            <a:ext cx="4648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71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26" y="-242947"/>
            <a:ext cx="8229600" cy="1143000"/>
          </a:xfrm>
        </p:spPr>
        <p:txBody>
          <a:bodyPr/>
          <a:lstStyle/>
          <a:p>
            <a:r>
              <a:rPr lang="en-US" u="sng"/>
              <a:t>Summary:</a:t>
            </a:r>
            <a:endParaRPr lang="en-US" u="sng"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426" y="593785"/>
            <a:ext cx="8229600" cy="50723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Explain the ways human geographers analyze population change.</a:t>
            </a:r>
          </a:p>
          <a:p>
            <a:r>
              <a:rPr lang="en-US" sz="4400">
                <a:cs typeface="Calibri"/>
              </a:rPr>
              <a:t>Describe the relationship between population growth, population density and development.</a:t>
            </a:r>
          </a:p>
          <a:p>
            <a:endParaRPr lang="en-US" sz="4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7638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/>
              <a:t>Day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69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>
                <a:ea typeface="+mj-lt"/>
                <a:cs typeface="+mj-lt"/>
              </a:rPr>
              <a:t>Population Pyramids</a:t>
            </a:r>
            <a:r>
              <a:rPr lang="en-US" b="1" u="sng">
                <a:cs typeface="Calibri"/>
              </a:rPr>
              <a:t/>
            </a:r>
            <a:br>
              <a:rPr lang="en-US" b="1" u="sng">
                <a:cs typeface="Calibri"/>
              </a:rPr>
            </a:br>
            <a:r>
              <a:rPr lang="en-US" b="1" u="sng" err="1"/>
              <a:t>Bellwork</a:t>
            </a:r>
            <a:r>
              <a:rPr lang="en-US" b="1" u="sng">
                <a:cs typeface="Calibri"/>
              </a:rPr>
              <a:t> 8/27+8/28</a:t>
            </a:r>
            <a:endParaRPr lang="en-US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46543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/>
              <a:t>Why would a family choose to have 1 or 0 kids?</a:t>
            </a:r>
          </a:p>
          <a:p>
            <a:r>
              <a:rPr lang="en-US" sz="6000"/>
              <a:t>Use complete sentences!</a:t>
            </a:r>
            <a:endParaRPr lang="en-US" sz="6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6265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u="sng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410200"/>
          </a:xfrm>
        </p:spPr>
        <p:txBody>
          <a:bodyPr>
            <a:normAutofit/>
          </a:bodyPr>
          <a:lstStyle/>
          <a:p>
            <a:r>
              <a:rPr lang="en-US" sz="4400"/>
              <a:t>Notes: Population Structure</a:t>
            </a:r>
          </a:p>
          <a:p>
            <a:r>
              <a:rPr lang="en-US" sz="4400"/>
              <a:t>Population Pyramid Activity</a:t>
            </a:r>
          </a:p>
          <a:p>
            <a:endParaRPr lang="en-US" sz="4400"/>
          </a:p>
          <a:p>
            <a:r>
              <a:rPr lang="en-US" sz="4400" b="1"/>
              <a:t>HW: </a:t>
            </a:r>
            <a:r>
              <a:rPr lang="en-US" sz="4400"/>
              <a:t>KBAT Map, Finish Population Pyramid Activity</a:t>
            </a:r>
            <a:endParaRPr lang="en-US" sz="4400" b="1" i="1" u="sng"/>
          </a:p>
        </p:txBody>
      </p:sp>
    </p:spTree>
    <p:extLst>
      <p:ext uri="{BB962C8B-B14F-4D97-AF65-F5344CB8AC3E}">
        <p14:creationId xmlns:p14="http://schemas.microsoft.com/office/powerpoint/2010/main" val="1152107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You will be able to analyze a map of population density in writing.</a:t>
            </a:r>
          </a:p>
        </p:txBody>
      </p:sp>
    </p:spTree>
    <p:extLst>
      <p:ext uri="{BB962C8B-B14F-4D97-AF65-F5344CB8AC3E}">
        <p14:creationId xmlns:p14="http://schemas.microsoft.com/office/powerpoint/2010/main" val="27960299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Objective: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/>
              <a:t>You will be able to create a population pyramid.</a:t>
            </a:r>
          </a:p>
        </p:txBody>
      </p:sp>
    </p:spTree>
    <p:extLst>
      <p:ext uri="{BB962C8B-B14F-4D97-AF65-F5344CB8AC3E}">
        <p14:creationId xmlns:p14="http://schemas.microsoft.com/office/powerpoint/2010/main" val="2450071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err="1"/>
              <a:t>FFotD</a:t>
            </a:r>
            <a:endParaRPr lang="en-US" err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2590800"/>
          </a:xfrm>
        </p:spPr>
        <p:txBody>
          <a:bodyPr>
            <a:normAutofit/>
          </a:bodyPr>
          <a:lstStyle/>
          <a:p>
            <a:r>
              <a:rPr lang="en-US" sz="4400"/>
              <a:t>Where was the first dinosaur skeleton found?</a:t>
            </a:r>
          </a:p>
          <a:p>
            <a:r>
              <a:rPr lang="en-US" sz="4400"/>
              <a:t>NEW JERSERY!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27" y="3251489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759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I. Population Structure</a:t>
            </a:r>
          </a:p>
        </p:txBody>
      </p:sp>
      <p:pic>
        <p:nvPicPr>
          <p:cNvPr id="1026" name="Picture 2" descr="http://2012books.lardbucket.org/books/enterprise-and-individual-risk-management/section_21/0a4014d5d6db4654513d870ca1358b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76200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5077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1143000"/>
          </a:xfrm>
        </p:spPr>
        <p:txBody>
          <a:bodyPr/>
          <a:lstStyle/>
          <a:p>
            <a:pPr algn="l"/>
            <a:r>
              <a:rPr lang="en-US" b="1" u="sng"/>
              <a:t>A. Vocab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b="1"/>
              <a:t>Population Pyramid: </a:t>
            </a:r>
            <a:r>
              <a:rPr lang="en-US" sz="4400"/>
              <a:t>A bar graph to show population structure by comparing pop. age &amp; sex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/>
              <a:t>Cohort: </a:t>
            </a:r>
            <a:r>
              <a:rPr lang="en-US" sz="4000"/>
              <a:t>population group unified by the same time constraints</a:t>
            </a:r>
          </a:p>
          <a:p>
            <a:pPr marL="1543050" lvl="2" indent="-742950"/>
            <a:r>
              <a:rPr lang="en-US" sz="3600" i="1"/>
              <a:t>CLASS OF 2022</a:t>
            </a:r>
            <a:endParaRPr lang="en-US" sz="3600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2121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513" y="-5751"/>
            <a:ext cx="8330241" cy="454325"/>
          </a:xfrm>
        </p:spPr>
        <p:txBody>
          <a:bodyPr>
            <a:noAutofit/>
          </a:bodyPr>
          <a:lstStyle/>
          <a:p>
            <a:r>
              <a:rPr lang="en-US" sz="4800" b="1" u="sng"/>
              <a:t>Video: Ted-Ed</a:t>
            </a:r>
          </a:p>
        </p:txBody>
      </p: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AE21D1EF-CB30-44B8-AEF4-48A52A4DD3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504107"/>
            <a:ext cx="9158377" cy="63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27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/>
              <a:t>b. Dependency Ratio: </a:t>
            </a:r>
            <a:r>
              <a:rPr lang="en-US" sz="4400"/>
              <a:t># of people who are too young/old to work compared to people who can work</a:t>
            </a:r>
          </a:p>
          <a:p>
            <a:pPr marL="0" indent="0">
              <a:buNone/>
            </a:pPr>
            <a:r>
              <a:rPr lang="en-US" sz="4400" b="1"/>
              <a:t>c. Life Expectancy: </a:t>
            </a:r>
            <a:r>
              <a:rPr lang="en-US" sz="4400"/>
              <a:t>the average length of life</a:t>
            </a:r>
            <a:endParaRPr lang="en-US" sz="4400" b="1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202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054100"/>
            <a:ext cx="87376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168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8" y="1524000"/>
            <a:ext cx="9122186" cy="373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2. 	3 Types of Pyramid</a:t>
            </a:r>
          </a:p>
        </p:txBody>
      </p:sp>
    </p:spTree>
    <p:extLst>
      <p:ext uri="{BB962C8B-B14F-4D97-AF65-F5344CB8AC3E}">
        <p14:creationId xmlns:p14="http://schemas.microsoft.com/office/powerpoint/2010/main" val="11263103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65217"/>
              </p:ext>
            </p:extLst>
          </p:nvPr>
        </p:nvGraphicFramePr>
        <p:xfrm>
          <a:off x="276030" y="503464"/>
          <a:ext cx="8591939" cy="5851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458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8902700" cy="530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62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5412"/>
            <a:ext cx="4357688" cy="1143000"/>
          </a:xfrm>
        </p:spPr>
        <p:txBody>
          <a:bodyPr/>
          <a:lstStyle/>
          <a:p>
            <a:r>
              <a:rPr lang="en-US"/>
              <a:t>TUBI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7288"/>
            <a:ext cx="3929063" cy="1858565"/>
          </a:xfrm>
        </p:spPr>
        <p:txBody>
          <a:bodyPr>
            <a:normAutofit/>
          </a:bodyPr>
          <a:lstStyle/>
          <a:p>
            <a:r>
              <a:rPr lang="en-US" sz="5400"/>
              <a:t>Pyramids!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0275"/>
            <a:ext cx="469822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86250"/>
            <a:ext cx="4698228" cy="234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228" y="314325"/>
            <a:ext cx="4364036" cy="327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228" y="3587353"/>
            <a:ext cx="4360863" cy="327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7359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/>
              <a:t>Why would a population pyramid be useful for human geographers?</a:t>
            </a:r>
          </a:p>
        </p:txBody>
      </p:sp>
    </p:spTree>
    <p:extLst>
      <p:ext uri="{BB962C8B-B14F-4D97-AF65-F5344CB8AC3E}">
        <p14:creationId xmlns:p14="http://schemas.microsoft.com/office/powerpoint/2010/main" val="6431915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8"/>
            <a:ext cx="7999563" cy="668548"/>
          </a:xfrm>
        </p:spPr>
        <p:txBody>
          <a:bodyPr>
            <a:normAutofit fontScale="90000"/>
          </a:bodyPr>
          <a:lstStyle/>
          <a:p>
            <a:r>
              <a:rPr lang="en-US" b="1" u="sng"/>
              <a:t>Video: Do it For Denmark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F2604847-02DD-4781-860D-59F98BD595B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" y="561617"/>
            <a:ext cx="9172753" cy="62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979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0"/>
            <a:ext cx="8229600" cy="243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/>
              <a:t>3. Sex ratio: </a:t>
            </a:r>
            <a:r>
              <a:rPr lang="en-US" sz="4400"/>
              <a:t># of males per 100 	females in a population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359877" cy="557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0925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8229600" cy="152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/>
              <a:t>4. Baby Boom: </a:t>
            </a:r>
            <a:r>
              <a:rPr lang="en-US" sz="4400"/>
              <a:t>a sudden increase in birth rates for a generation</a:t>
            </a:r>
            <a:r>
              <a:rPr lang="en-US" sz="4400" b="1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" y="1905000"/>
            <a:ext cx="7518233" cy="495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551" y="91440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886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2" y="0"/>
            <a:ext cx="8229600" cy="1143000"/>
          </a:xfrm>
        </p:spPr>
        <p:txBody>
          <a:bodyPr/>
          <a:lstStyle/>
          <a:p>
            <a:pPr algn="l"/>
            <a:r>
              <a:rPr lang="en-US" b="1" u="sng"/>
              <a:t>B. Malthus &amp; Overpopulation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7543799" cy="56388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/>
              <a:t>Thomas Malthus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British, lived in 19</a:t>
            </a:r>
            <a:r>
              <a:rPr lang="en-US" sz="4000" baseline="30000"/>
              <a:t>th</a:t>
            </a:r>
            <a:r>
              <a:rPr lang="en-US" sz="4000"/>
              <a:t> century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SAID: Earth’s population is growing faster than its food supply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/>
              <a:t>Overpopulation: </a:t>
            </a:r>
            <a:r>
              <a:rPr lang="en-US" sz="4000"/>
              <a:t>there are more people than the environment can support</a:t>
            </a:r>
            <a:endParaRPr lang="en-US" sz="40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809" r="7436" b="33045"/>
          <a:stretch/>
        </p:blipFill>
        <p:spPr>
          <a:xfrm>
            <a:off x="7295177" y="1371599"/>
            <a:ext cx="1848823" cy="185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367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Malthus’s Theory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95400"/>
            <a:ext cx="5918200" cy="529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652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50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696200" cy="1143000"/>
          </a:xfrm>
        </p:spPr>
        <p:txBody>
          <a:bodyPr/>
          <a:lstStyle/>
          <a:p>
            <a:pPr algn="l"/>
            <a:r>
              <a:rPr lang="en-US"/>
              <a:t>2. Neo Malthusians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838200"/>
            <a:ext cx="6934200" cy="45259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000"/>
              <a:t>Some people still believe this! 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000"/>
              <a:t>1968: Paul Ehrlich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7236"/>
          <a:stretch/>
        </p:blipFill>
        <p:spPr>
          <a:xfrm>
            <a:off x="4114800" y="3256067"/>
            <a:ext cx="4724400" cy="36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414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2" y="-37487"/>
            <a:ext cx="7696200" cy="1143000"/>
          </a:xfrm>
        </p:spPr>
        <p:txBody>
          <a:bodyPr/>
          <a:lstStyle/>
          <a:p>
            <a:pPr algn="l"/>
            <a:r>
              <a:rPr lang="en-US"/>
              <a:t>3. Critics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77200" cy="52879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000"/>
              <a:t>Resource Depletion</a:t>
            </a:r>
          </a:p>
          <a:p>
            <a:pPr marL="1143000" lvl="1" indent="-742950"/>
            <a:r>
              <a:rPr lang="en-US" sz="4000"/>
              <a:t>Our resources are expanding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/>
              <a:t>Population Growth</a:t>
            </a:r>
          </a:p>
          <a:p>
            <a:pPr marL="1143000" lvl="1" indent="-742950"/>
            <a:r>
              <a:rPr lang="en-US" sz="4000"/>
              <a:t>More population isn’t necessarily bad</a:t>
            </a:r>
          </a:p>
          <a:p>
            <a:pPr marL="1143000" lvl="1" indent="-742950"/>
            <a:r>
              <a:rPr lang="en-US" sz="4000"/>
              <a:t>More people = more innovations</a:t>
            </a:r>
          </a:p>
        </p:txBody>
      </p:sp>
    </p:spTree>
    <p:extLst>
      <p:ext uri="{BB962C8B-B14F-4D97-AF65-F5344CB8AC3E}">
        <p14:creationId xmlns:p14="http://schemas.microsoft.com/office/powerpoint/2010/main" val="15801636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343400" cy="1295400"/>
          </a:xfrm>
        </p:spPr>
        <p:txBody>
          <a:bodyPr>
            <a:noAutofit/>
          </a:bodyPr>
          <a:lstStyle/>
          <a:p>
            <a:r>
              <a:rPr lang="en-US" b="1" u="sng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97" y="1904999"/>
            <a:ext cx="4546503" cy="4934217"/>
          </a:xfrm>
        </p:spPr>
        <p:txBody>
          <a:bodyPr>
            <a:noAutofit/>
          </a:bodyPr>
          <a:lstStyle/>
          <a:p>
            <a:r>
              <a:rPr lang="en-US" sz="3600"/>
              <a:t>What do you think? </a:t>
            </a:r>
          </a:p>
          <a:p>
            <a:r>
              <a:rPr lang="en-US" sz="3600"/>
              <a:t>Do you agree with Malthus? </a:t>
            </a:r>
          </a:p>
          <a:p>
            <a:r>
              <a:rPr lang="en-US" sz="3600"/>
              <a:t>Is our growing population ultimately going to doom us or save us?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8600"/>
            <a:ext cx="47625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7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I. Population Distribution</a:t>
            </a:r>
          </a:p>
        </p:txBody>
      </p:sp>
      <p:pic>
        <p:nvPicPr>
          <p:cNvPr id="1026" name="Picture 2" descr="http://www.ritholtz.com/blog/wp-content/uploads/2013/02/population-distributio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0971" y="1642066"/>
            <a:ext cx="6712857" cy="482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9420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Population Pyramid Activity</a:t>
            </a:r>
          </a:p>
        </p:txBody>
      </p:sp>
      <p:pic>
        <p:nvPicPr>
          <p:cNvPr id="2050" name="Picture 2" descr="http://www.excelcharts.com/blog/wp-content/uploads/2011/07/population-pyramid-tunis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83882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8715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/>
              <a:t>Define population pyramid.</a:t>
            </a:r>
          </a:p>
          <a:p>
            <a:r>
              <a:rPr lang="en-US" sz="4000"/>
              <a:t>Discuss the different challenges a country might face based on the shape of their population pyramid.</a:t>
            </a:r>
          </a:p>
          <a:p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8431763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956" y="300746"/>
            <a:ext cx="8175247" cy="64048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/>
              <a:t> I. Demographic Transition Model</a:t>
            </a:r>
            <a:endParaRPr lang="en-US" sz="4000"/>
          </a:p>
        </p:txBody>
      </p:sp>
      <p:pic>
        <p:nvPicPr>
          <p:cNvPr id="1026" name="Picture 2" descr="http://www.geogonline.org.uk/images/as_g2_dtm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084" y="1977303"/>
            <a:ext cx="6696075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904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956" y="300746"/>
            <a:ext cx="8175247" cy="6404854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4400" b="1"/>
              <a:t>  Demographic Transition Model*: </a:t>
            </a:r>
            <a:r>
              <a:rPr lang="en-US" sz="4400"/>
              <a:t>the way a country’s demographics change as the country develops in 4 stages</a:t>
            </a:r>
          </a:p>
          <a:p>
            <a:pPr marL="742950" indent="-742950">
              <a:buFont typeface="+mj-lt"/>
              <a:buAutoNum type="alphaUcPeriod"/>
            </a:pPr>
            <a:endParaRPr lang="en-US" sz="4400"/>
          </a:p>
          <a:p>
            <a:pPr marL="742950" indent="-742950">
              <a:buFont typeface="+mj-lt"/>
              <a:buAutoNum type="alphaUcPeriod"/>
            </a:pPr>
            <a:endParaRPr lang="en-US" sz="4400"/>
          </a:p>
          <a:p>
            <a:pPr marL="0" indent="0">
              <a:buNone/>
            </a:pPr>
            <a:r>
              <a:rPr lang="en-US" sz="4000" i="1"/>
              <a:t>*DTM is slightly different for APES</a:t>
            </a:r>
          </a:p>
          <a:p>
            <a:pPr marL="1143000" lvl="1" indent="-742950">
              <a:buFont typeface="+mj-lt"/>
              <a:buAutoNum type="alphaUcPeriod"/>
            </a:pP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40431496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538" y="146923"/>
            <a:ext cx="5819227" cy="347466"/>
          </a:xfrm>
        </p:spPr>
        <p:txBody>
          <a:bodyPr>
            <a:normAutofit fontScale="90000"/>
          </a:bodyPr>
          <a:lstStyle/>
          <a:p>
            <a:r>
              <a:rPr lang="en-US"/>
              <a:t>Draw it in notes: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39" y="692727"/>
            <a:ext cx="7639516" cy="616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334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66" y="-153524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1. Stage 1: Hunter/Gatherer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037" y="111176"/>
            <a:ext cx="7640177" cy="49831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Font typeface="Calibri"/>
              <a:buAutoNum type="alphaLcPeriod"/>
            </a:pPr>
            <a:endParaRPr lang="en-US" sz="4000" dirty="0"/>
          </a:p>
          <a:p>
            <a:pPr marL="742950" indent="-742950">
              <a:buAutoNum type="alphaLcPeriod"/>
            </a:pPr>
            <a:r>
              <a:rPr lang="en-US" sz="4000" dirty="0"/>
              <a:t>Early humans, through medieval: hunting/gathering</a:t>
            </a:r>
            <a:endParaRPr lang="en-US" sz="4000" dirty="0">
              <a:cs typeface="Calibri"/>
            </a:endParaRPr>
          </a:p>
          <a:p>
            <a:pPr marL="742950" indent="-742950">
              <a:buFont typeface="+mj-lt"/>
              <a:buAutoNum type="alphaLcPeriod"/>
            </a:pPr>
            <a:r>
              <a:rPr lang="en-US" sz="4000" dirty="0"/>
              <a:t>This doesn’t really exist now</a:t>
            </a:r>
          </a:p>
          <a:p>
            <a:pPr marL="742950" indent="-742950">
              <a:buAutoNum type="alphaLcPeriod"/>
            </a:pPr>
            <a:r>
              <a:rPr lang="en-US" sz="4000" dirty="0"/>
              <a:t>VERY high birth and death rates with almost no long term natural increase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342" y="4673703"/>
            <a:ext cx="4397657" cy="21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644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66" y="-153524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2. Stage 2: Agricultural Revolution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537" y="877822"/>
            <a:ext cx="8225615" cy="49831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000" dirty="0"/>
              <a:t>People get more stable food sources, live longer</a:t>
            </a:r>
          </a:p>
          <a:p>
            <a:pPr marL="742950" indent="-742950">
              <a:buAutoNum type="alphaLcPeriod"/>
            </a:pPr>
            <a:r>
              <a:rPr lang="en-US" sz="4000" dirty="0"/>
              <a:t>Having children is still desirable, to work the land for food</a:t>
            </a:r>
          </a:p>
          <a:p>
            <a:pPr marL="742950" indent="-742950">
              <a:buAutoNum type="alphaLcPeriod"/>
            </a:pPr>
            <a:r>
              <a:rPr lang="en-US" sz="4000" dirty="0"/>
              <a:t>Rapid decline in death + high birth rates = high natural increase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883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66" y="-153524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3. Stage 3: Industrial Revolution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9" y="877822"/>
            <a:ext cx="5228901" cy="498316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000" dirty="0"/>
              <a:t>People move to cities; having babies becomes less desirable</a:t>
            </a:r>
          </a:p>
          <a:p>
            <a:pPr marL="742950" indent="-742950">
              <a:buAutoNum type="alphaLcPeriod"/>
            </a:pPr>
            <a:r>
              <a:rPr lang="en-US" sz="4000" dirty="0"/>
              <a:t>Birth rates rapidly decline, death rates decline, and natural increase begin to balance</a:t>
            </a:r>
            <a:endParaRPr lang="en-US" dirty="0"/>
          </a:p>
          <a:p>
            <a:pPr marL="742950" indent="-742950">
              <a:buAutoNum type="alphaLcPeriod"/>
            </a:pPr>
            <a:endParaRPr lang="en-US" sz="4000" dirty="0"/>
          </a:p>
        </p:txBody>
      </p:sp>
      <p:pic>
        <p:nvPicPr>
          <p:cNvPr id="5" name="Picture 5" descr="A vintage photo of a person&#10;&#10;Description generated with high confidence">
            <a:extLst>
              <a:ext uri="{FF2B5EF4-FFF2-40B4-BE49-F238E27FC236}">
                <a16:creationId xmlns:a16="http://schemas.microsoft.com/office/drawing/2014/main" id="{EAF4EDC7-7CA8-40AF-8FDE-924826A5E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633" y="3830434"/>
            <a:ext cx="3922144" cy="30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417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66" y="-153524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4. Stage 4: Post-Industrial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3424" y="877822"/>
            <a:ext cx="7396141" cy="534689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000"/>
              <a:t> </a:t>
            </a:r>
            <a:r>
              <a:rPr lang="en-US" sz="4000" i="1"/>
              <a:t>Very </a:t>
            </a:r>
            <a:r>
              <a:rPr lang="en-US" sz="4000"/>
              <a:t>low birth and death rates = no natural increase and maybe even a decrease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000"/>
              <a:t> </a:t>
            </a:r>
            <a:r>
              <a:rPr lang="en-US" sz="4000" b="1"/>
              <a:t>Zero Population Growth (ZPG): </a:t>
            </a:r>
            <a:r>
              <a:rPr lang="en-US" sz="4000"/>
              <a:t>when CBR = CDR</a:t>
            </a:r>
            <a:endParaRPr lang="en-US" sz="4000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661" y="3987335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009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66" y="-153524"/>
            <a:ext cx="8229600" cy="1143000"/>
          </a:xfrm>
        </p:spPr>
        <p:txBody>
          <a:bodyPr/>
          <a:lstStyle/>
          <a:p>
            <a:pPr algn="l"/>
            <a:r>
              <a:rPr lang="en-US"/>
              <a:t>5. HYPOTHETICAL STAGE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890" y="877822"/>
            <a:ext cx="8082676" cy="534689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000"/>
              <a:t>Population starts to decline, CDR &gt; CBR, Negative NIR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000"/>
              <a:t> </a:t>
            </a:r>
            <a:r>
              <a:rPr lang="en-US" sz="4000" b="1"/>
              <a:t>Pro-</a:t>
            </a:r>
            <a:r>
              <a:rPr lang="en-US" sz="4000" b="1" err="1"/>
              <a:t>Natalist</a:t>
            </a:r>
            <a:r>
              <a:rPr lang="en-US" sz="4000" b="1"/>
              <a:t> Policies: </a:t>
            </a:r>
            <a:r>
              <a:rPr lang="en-US" sz="4000"/>
              <a:t>Laws and programs to encourage reproduction (ex. Denmark)</a:t>
            </a:r>
          </a:p>
          <a:p>
            <a:pPr marL="1143000" lvl="1" indent="-742950"/>
            <a:r>
              <a:rPr lang="en-US" sz="3600" b="1"/>
              <a:t>Anti-</a:t>
            </a:r>
            <a:r>
              <a:rPr lang="en-US" sz="3600" b="1" err="1"/>
              <a:t>Natalist</a:t>
            </a:r>
            <a:r>
              <a:rPr lang="en-US" sz="3600" b="1"/>
              <a:t> Policies: </a:t>
            </a:r>
            <a:r>
              <a:rPr lang="en-US" sz="3600"/>
              <a:t>laws to discourage reproduction (China’s One Child Policy)</a:t>
            </a:r>
            <a:endParaRPr lang="en-US" sz="36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089" y="5489222"/>
            <a:ext cx="1969465" cy="136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85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229600" cy="1143000"/>
          </a:xfrm>
        </p:spPr>
        <p:txBody>
          <a:bodyPr/>
          <a:lstStyle/>
          <a:p>
            <a:pPr algn="l"/>
            <a:r>
              <a:rPr lang="en-US" u="none"/>
              <a:t>	</a:t>
            </a:r>
            <a:r>
              <a:rPr lang="en-US"/>
              <a:t>A. Population Concentrations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399" cy="541025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800" b="1"/>
              <a:t>Demography: </a:t>
            </a:r>
            <a:r>
              <a:rPr lang="en-US" sz="4800"/>
              <a:t>the study of population</a:t>
            </a:r>
            <a:endParaRPr lang="en-US" sz="4800" b="1"/>
          </a:p>
          <a:p>
            <a:pPr marL="514350" indent="-514350">
              <a:buFont typeface="+mj-lt"/>
              <a:buAutoNum type="arabicPeriod"/>
            </a:pPr>
            <a:r>
              <a:rPr lang="en-US" sz="4800" b="1" err="1"/>
              <a:t>Ecumene</a:t>
            </a:r>
            <a:r>
              <a:rPr lang="en-US" sz="4800" b="1"/>
              <a:t>: </a:t>
            </a:r>
            <a:r>
              <a:rPr lang="en-US" sz="4800"/>
              <a:t>the portion of the Earth’s surface where people can live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/>
              <a:t>Population clusters</a:t>
            </a:r>
          </a:p>
        </p:txBody>
      </p:sp>
    </p:spTree>
    <p:extLst>
      <p:ext uri="{BB962C8B-B14F-4D97-AF65-F5344CB8AC3E}">
        <p14:creationId xmlns:p14="http://schemas.microsoft.com/office/powerpoint/2010/main" val="20423705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6917"/>
            <a:ext cx="8229600" cy="1143000"/>
          </a:xfrm>
        </p:spPr>
        <p:txBody>
          <a:bodyPr/>
          <a:lstStyle/>
          <a:p>
            <a:r>
              <a:rPr lang="en-US"/>
              <a:t>Discuss: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6083"/>
            <a:ext cx="8229600" cy="5691289"/>
          </a:xfrm>
        </p:spPr>
        <p:txBody>
          <a:bodyPr>
            <a:normAutofit lnSpcReduction="10000"/>
          </a:bodyPr>
          <a:lstStyle/>
          <a:p>
            <a:r>
              <a:rPr lang="en-US" sz="4800"/>
              <a:t>Come up with an example country for:</a:t>
            </a:r>
          </a:p>
          <a:p>
            <a:pPr lvl="1"/>
            <a:r>
              <a:rPr lang="en-US" sz="4400"/>
              <a:t> Stage 1:</a:t>
            </a:r>
          </a:p>
          <a:p>
            <a:pPr lvl="1"/>
            <a:r>
              <a:rPr lang="en-US" sz="4800"/>
              <a:t> Stage 2:</a:t>
            </a:r>
          </a:p>
          <a:p>
            <a:pPr lvl="1"/>
            <a:r>
              <a:rPr lang="en-US" sz="4800"/>
              <a:t> Stage 3:</a:t>
            </a:r>
          </a:p>
          <a:p>
            <a:pPr lvl="1"/>
            <a:r>
              <a:rPr lang="en-US" sz="4800"/>
              <a:t> Stage 4:</a:t>
            </a:r>
          </a:p>
          <a:p>
            <a:pPr lvl="1"/>
            <a:r>
              <a:rPr lang="en-US" sz="4800"/>
              <a:t> Stage 5: </a:t>
            </a:r>
          </a:p>
        </p:txBody>
      </p:sp>
    </p:spTree>
    <p:extLst>
      <p:ext uri="{BB962C8B-B14F-4D97-AF65-F5344CB8AC3E}">
        <p14:creationId xmlns:p14="http://schemas.microsoft.com/office/powerpoint/2010/main" val="9730119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0"/>
            <a:ext cx="7726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740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349770207"/>
              </p:ext>
            </p:extLst>
          </p:nvPr>
        </p:nvGraphicFramePr>
        <p:xfrm>
          <a:off x="609600" y="685800"/>
          <a:ext cx="74676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04502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33651213"/>
              </p:ext>
            </p:extLst>
          </p:nvPr>
        </p:nvGraphicFramePr>
        <p:xfrm>
          <a:off x="381000" y="533400"/>
          <a:ext cx="87630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0918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403863"/>
              </p:ext>
            </p:extLst>
          </p:nvPr>
        </p:nvGraphicFramePr>
        <p:xfrm>
          <a:off x="50800" y="584200"/>
          <a:ext cx="9042400" cy="497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39187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22491275"/>
              </p:ext>
            </p:extLst>
          </p:nvPr>
        </p:nvGraphicFramePr>
        <p:xfrm>
          <a:off x="50800" y="437444"/>
          <a:ext cx="9042400" cy="5271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62793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2757761"/>
              </p:ext>
            </p:extLst>
          </p:nvPr>
        </p:nvGraphicFramePr>
        <p:xfrm>
          <a:off x="50800" y="508000"/>
          <a:ext cx="9042400" cy="542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2447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03584357"/>
              </p:ext>
            </p:extLst>
          </p:nvPr>
        </p:nvGraphicFramePr>
        <p:xfrm>
          <a:off x="50800" y="629355"/>
          <a:ext cx="9042400" cy="4972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31465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54946057"/>
              </p:ext>
            </p:extLst>
          </p:nvPr>
        </p:nvGraphicFramePr>
        <p:xfrm>
          <a:off x="50800" y="434622"/>
          <a:ext cx="9042400" cy="5336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66083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332" y="1468"/>
            <a:ext cx="7769525" cy="553529"/>
          </a:xfrm>
        </p:spPr>
        <p:txBody>
          <a:bodyPr>
            <a:normAutofit fontScale="90000"/>
          </a:bodyPr>
          <a:lstStyle/>
          <a:p>
            <a:r>
              <a:rPr lang="en-US"/>
              <a:t>Video: Hans </a:t>
            </a:r>
            <a:r>
              <a:rPr lang="en-US" err="1"/>
              <a:t>Rosling</a:t>
            </a:r>
            <a:endParaRPr lang="en-US"/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86ECC3CB-66FE-4B52-94CC-746F639A46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378" y="532861"/>
            <a:ext cx="9129622" cy="632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26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068" y="-293498"/>
            <a:ext cx="8315864" cy="1143000"/>
          </a:xfrm>
        </p:spPr>
        <p:txBody>
          <a:bodyPr/>
          <a:lstStyle/>
          <a:p>
            <a:pPr algn="l"/>
            <a:r>
              <a:rPr lang="en-US" u="none"/>
              <a:t>					</a:t>
            </a:r>
            <a:r>
              <a:rPr lang="en-US"/>
              <a:t>a. East Asia</a:t>
            </a:r>
            <a:endParaRPr lang="en-US" u="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8" y="510396"/>
            <a:ext cx="7950679" cy="595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970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u="none">
                <a:cs typeface="Aharoni" panose="02010803020104030203" pitchFamily="2" charset="-79"/>
              </a:rPr>
              <a:t>What does this mean for the old people?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608" y="2600678"/>
            <a:ext cx="61214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445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1074670"/>
          </a:xfrm>
        </p:spPr>
        <p:txBody>
          <a:bodyPr>
            <a:normAutofit/>
          </a:bodyPr>
          <a:lstStyle/>
          <a:p>
            <a:r>
              <a:rPr lang="en-US" sz="4800" b="1" u="sng">
                <a:cs typeface="Aharoni" panose="02010803020104030203" pitchFamily="2" charset="-79"/>
              </a:rPr>
              <a:t>Discuss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9599" y="1647698"/>
            <a:ext cx="7424803" cy="1655762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>
                <a:solidFill>
                  <a:schemeClr val="tx1"/>
                </a:solidFill>
              </a:rPr>
              <a:t>What is the socio-economic status of the world’s aged population now?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>
                <a:solidFill>
                  <a:schemeClr val="tx1"/>
                </a:solidFill>
              </a:rPr>
              <a:t>What will it be in the future?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409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393" y="1004234"/>
            <a:ext cx="4276725" cy="4276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51" y="1004235"/>
            <a:ext cx="3936206" cy="4276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760" y="5884492"/>
            <a:ext cx="1650206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960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48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/>
              <a:t>Video: BBC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604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485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Discuss the Demographic Transition Model and its significance. </a:t>
            </a:r>
          </a:p>
          <a:p>
            <a:r>
              <a:rPr lang="en-US" sz="4400"/>
              <a:t>Describe a country in stage 2 verses a country in stage 4. Use real examples.</a:t>
            </a:r>
          </a:p>
        </p:txBody>
      </p:sp>
    </p:spTree>
    <p:extLst>
      <p:ext uri="{BB962C8B-B14F-4D97-AF65-F5344CB8AC3E}">
        <p14:creationId xmlns:p14="http://schemas.microsoft.com/office/powerpoint/2010/main" val="25214614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Demographic Transition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3600"/>
              <a:t>You may work with a partner to complete the demographic transition activity.</a:t>
            </a:r>
          </a:p>
          <a:p>
            <a:r>
              <a:rPr lang="en-US" sz="3600"/>
              <a:t>#5 – Tell me the years for each stage as well as drawing them on the graph</a:t>
            </a:r>
          </a:p>
          <a:p>
            <a:endParaRPr lang="en-US" sz="3600">
              <a:cs typeface="Calibri"/>
            </a:endParaRPr>
          </a:p>
          <a:p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6265183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+mj-lt"/>
                <a:cs typeface="+mj-lt"/>
              </a:rPr>
              <a:t>Health and Human Services</a:t>
            </a:r>
            <a:r>
              <a:rPr lang="en-US" dirty="0">
                <a:cs typeface="Calibri"/>
              </a:rPr>
              <a:t/>
            </a:r>
            <a:br>
              <a:rPr lang="en-US" dirty="0">
                <a:cs typeface="Calibri"/>
              </a:rPr>
            </a:br>
            <a:r>
              <a:rPr lang="en-US" dirty="0" err="1"/>
              <a:t>Bellwork</a:t>
            </a:r>
            <a:r>
              <a:rPr lang="en-US" dirty="0"/>
              <a:t> 8/31: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9556"/>
            <a:ext cx="8460032" cy="5683859"/>
          </a:xfrm>
        </p:spPr>
        <p:txBody>
          <a:bodyPr>
            <a:normAutofit lnSpcReduction="10000"/>
          </a:bodyPr>
          <a:lstStyle/>
          <a:p>
            <a:r>
              <a:rPr lang="en-US" sz="5400" b="1"/>
              <a:t>Turn in Population Pyramid! Get out your map!</a:t>
            </a:r>
          </a:p>
          <a:p>
            <a:r>
              <a:rPr lang="en-US" sz="5400"/>
              <a:t>How old are your grandparents?</a:t>
            </a:r>
          </a:p>
          <a:p>
            <a:r>
              <a:rPr lang="en-US" sz="5400"/>
              <a:t>What age do you want to live to? Why?</a:t>
            </a:r>
          </a:p>
        </p:txBody>
      </p:sp>
    </p:spTree>
    <p:extLst>
      <p:ext uri="{BB962C8B-B14F-4D97-AF65-F5344CB8AC3E}">
        <p14:creationId xmlns:p14="http://schemas.microsoft.com/office/powerpoint/2010/main" val="27471644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Day 5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933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91" y="138665"/>
            <a:ext cx="8229600" cy="769189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ea typeface="+mj-lt"/>
                <a:cs typeface="+mj-lt"/>
              </a:rPr>
              <a:t>Health and Human Services</a:t>
            </a:r>
            <a:r>
              <a:rPr lang="en-US" b="1" u="sng" dirty="0">
                <a:cs typeface="Calibri"/>
              </a:rPr>
              <a:t/>
            </a:r>
            <a:br>
              <a:rPr lang="en-US" b="1" u="sng" dirty="0">
                <a:cs typeface="Calibri"/>
              </a:rPr>
            </a:br>
            <a:r>
              <a:rPr lang="en-US" b="1" u="sng" dirty="0" err="1"/>
              <a:t>Bellwork</a:t>
            </a:r>
            <a:r>
              <a:rPr lang="en-US" b="1" u="sng" dirty="0"/>
              <a:t> 8/31</a:t>
            </a:r>
            <a:r>
              <a:rPr lang="en-US" dirty="0">
                <a:cs typeface="Calibri"/>
              </a:rPr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39" y="1137890"/>
            <a:ext cx="8721862" cy="51321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dirty="0"/>
              <a:t>Spot Check RQ # 10!</a:t>
            </a:r>
          </a:p>
          <a:p>
            <a:r>
              <a:rPr lang="en-US" sz="4800" dirty="0"/>
              <a:t>Draw</a:t>
            </a:r>
            <a:r>
              <a:rPr lang="en-US" sz="4800" dirty="0">
                <a:cs typeface="Calibri"/>
              </a:rPr>
              <a:t> the simple Demographic Transition Model.</a:t>
            </a:r>
          </a:p>
          <a:p>
            <a:r>
              <a:rPr lang="en-US" sz="4800" u="sng" dirty="0">
                <a:cs typeface="Calibri"/>
              </a:rPr>
              <a:t>At what point</a:t>
            </a:r>
            <a:r>
              <a:rPr lang="en-US" sz="4800" dirty="0">
                <a:cs typeface="Calibri"/>
              </a:rPr>
              <a:t> does Stage 3 turn into Stage 4? Describe using CBR, CDR, and NIR</a:t>
            </a:r>
          </a:p>
          <a:p>
            <a:pPr marL="0" indent="0">
              <a:buNone/>
            </a:pP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7111997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8275"/>
            <a:ext cx="8229600" cy="1143000"/>
          </a:xfrm>
        </p:spPr>
        <p:txBody>
          <a:bodyPr/>
          <a:lstStyle/>
          <a:p>
            <a:r>
              <a:rPr lang="en-US" b="1" u="sng"/>
              <a:t>Agenda</a:t>
            </a:r>
            <a:r>
              <a:rPr lang="en-US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908622"/>
            <a:ext cx="8429625" cy="55246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Notes: Health</a:t>
            </a:r>
          </a:p>
          <a:p>
            <a:endParaRPr lang="en-US" sz="4800"/>
          </a:p>
          <a:p>
            <a:r>
              <a:rPr lang="en-US" sz="4800" b="1"/>
              <a:t>HW: Extra Credit Opportunity</a:t>
            </a:r>
            <a:r>
              <a:rPr lang="en-US" sz="4800" b="1" dirty="0"/>
              <a:t>!</a:t>
            </a:r>
            <a:endParaRPr lang="en-US" sz="48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198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BAB290A7275A4F8F9C47650032CC21" ma:contentTypeVersion="2" ma:contentTypeDescription="Create a new document." ma:contentTypeScope="" ma:versionID="e86f2336f7311206c86221b768a661b3">
  <xsd:schema xmlns:xsd="http://www.w3.org/2001/XMLSchema" xmlns:xs="http://www.w3.org/2001/XMLSchema" xmlns:p="http://schemas.microsoft.com/office/2006/metadata/properties" xmlns:ns2="53a41b9e-c492-4cb9-890f-e1d01ba211e8" targetNamespace="http://schemas.microsoft.com/office/2006/metadata/properties" ma:root="true" ma:fieldsID="2dcba2eb37c92e7d503dbe5de5f9bdca" ns2:_="">
    <xsd:import namespace="53a41b9e-c492-4cb9-890f-e1d01ba21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a41b9e-c492-4cb9-890f-e1d01ba211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8741CE-B192-463B-82B8-4D7B37A002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9A0260-CED7-481C-A9DE-FAF508E101CB}">
  <ds:schemaRefs>
    <ds:schemaRef ds:uri="http://purl.org/dc/elements/1.1/"/>
    <ds:schemaRef ds:uri="http://schemas.microsoft.com/office/2006/documentManagement/types"/>
    <ds:schemaRef ds:uri="http://www.w3.org/XML/1998/namespace"/>
    <ds:schemaRef ds:uri="53a41b9e-c492-4cb9-890f-e1d01ba211e8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E74FEE3-3636-422C-927C-E6E428FF0A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a41b9e-c492-4cb9-890f-e1d01ba211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2025</Words>
  <Application>Microsoft Office PowerPoint</Application>
  <PresentationFormat>On-screen Show (4:3)</PresentationFormat>
  <Paragraphs>379</Paragraphs>
  <Slides>135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135</vt:i4>
      </vt:variant>
    </vt:vector>
  </HeadingPairs>
  <TitlesOfParts>
    <vt:vector size="142" baseType="lpstr">
      <vt:lpstr>ＭＳ Ｐゴシック</vt:lpstr>
      <vt:lpstr>Aharoni</vt:lpstr>
      <vt:lpstr>Arial</vt:lpstr>
      <vt:lpstr>Arial Black</vt:lpstr>
      <vt:lpstr>Calibri</vt:lpstr>
      <vt:lpstr>Office Theme</vt:lpstr>
      <vt:lpstr>1_Office Theme</vt:lpstr>
      <vt:lpstr>AP Human Geography</vt:lpstr>
      <vt:lpstr>Day 1</vt:lpstr>
      <vt:lpstr>Population Bellwork 8/23</vt:lpstr>
      <vt:lpstr>Agenda:</vt:lpstr>
      <vt:lpstr>Objective:</vt:lpstr>
      <vt:lpstr>TUBI</vt:lpstr>
      <vt:lpstr>I. Population Distribution</vt:lpstr>
      <vt:lpstr> A. Population Concentrations</vt:lpstr>
      <vt:lpstr>     a. East Asia</vt:lpstr>
      <vt:lpstr>     b. South Asia</vt:lpstr>
      <vt:lpstr>     c. Europe</vt:lpstr>
      <vt:lpstr>     d. Southeast Asia</vt:lpstr>
      <vt:lpstr>B. Sparsely Populated</vt:lpstr>
      <vt:lpstr>a. Deserts/Tundra</vt:lpstr>
      <vt:lpstr>b. Swamps, River deltas, everglades </vt:lpstr>
      <vt:lpstr>c. Arctic and Antartica</vt:lpstr>
      <vt:lpstr>d. Tops of mountains, high plateaus</vt:lpstr>
      <vt:lpstr>Geographic Connections</vt:lpstr>
      <vt:lpstr>3. Natural Hazards</vt:lpstr>
      <vt:lpstr>Discuss</vt:lpstr>
      <vt:lpstr>Summary </vt:lpstr>
      <vt:lpstr>4 Level Map Analysis – </vt:lpstr>
      <vt:lpstr>PowerPoint Presentation</vt:lpstr>
      <vt:lpstr>Day 2</vt:lpstr>
      <vt:lpstr>Demographic Vocab Bellwork 8/24</vt:lpstr>
      <vt:lpstr>Agenda:</vt:lpstr>
      <vt:lpstr>Objective:</vt:lpstr>
      <vt:lpstr>FFotD:</vt:lpstr>
      <vt:lpstr>PowerPoint Presentation</vt:lpstr>
      <vt:lpstr>Let’s Predict the Future</vt:lpstr>
      <vt:lpstr>I. Population Growth</vt:lpstr>
      <vt:lpstr>NPR: How did we get so big so fast?</vt:lpstr>
      <vt:lpstr>A. Demographic Vocab</vt:lpstr>
      <vt:lpstr>PowerPoint Presentation</vt:lpstr>
      <vt:lpstr>B. Natural Increase Rate</vt:lpstr>
      <vt:lpstr>PowerPoint Presentation</vt:lpstr>
      <vt:lpstr>C. Fertility</vt:lpstr>
      <vt:lpstr>PowerPoint Presentation</vt:lpstr>
      <vt:lpstr>PowerPoint Presentation</vt:lpstr>
      <vt:lpstr>PowerPoint Presentation</vt:lpstr>
      <vt:lpstr>PowerPoint Presentation</vt:lpstr>
      <vt:lpstr>Discuss</vt:lpstr>
      <vt:lpstr> D. Population Density</vt:lpstr>
      <vt:lpstr>DRAW THE FOLLOWING SLIDE</vt:lpstr>
      <vt:lpstr>PowerPoint Presentation</vt:lpstr>
      <vt:lpstr>Summary:</vt:lpstr>
      <vt:lpstr>Day 3</vt:lpstr>
      <vt:lpstr>Population Pyramids Bellwork 8/27+8/28</vt:lpstr>
      <vt:lpstr>Agenda:</vt:lpstr>
      <vt:lpstr>Objective:</vt:lpstr>
      <vt:lpstr>FFotD</vt:lpstr>
      <vt:lpstr>I. Population Structure</vt:lpstr>
      <vt:lpstr>A. Vocab</vt:lpstr>
      <vt:lpstr>Video: Ted-Ed</vt:lpstr>
      <vt:lpstr>PowerPoint Presentation</vt:lpstr>
      <vt:lpstr>PowerPoint Presentation</vt:lpstr>
      <vt:lpstr>2.  3 Types of Pyramid</vt:lpstr>
      <vt:lpstr>PowerPoint Presentation</vt:lpstr>
      <vt:lpstr>PowerPoint Presentation</vt:lpstr>
      <vt:lpstr>Discuss</vt:lpstr>
      <vt:lpstr>Video: Do it For Denmark</vt:lpstr>
      <vt:lpstr>PowerPoint Presentation</vt:lpstr>
      <vt:lpstr>PowerPoint Presentation</vt:lpstr>
      <vt:lpstr>B. Malthus &amp; Overpopulation</vt:lpstr>
      <vt:lpstr>Malthus’s Theory</vt:lpstr>
      <vt:lpstr>PowerPoint Presentation</vt:lpstr>
      <vt:lpstr>2. Neo Malthusians</vt:lpstr>
      <vt:lpstr>3. Critics</vt:lpstr>
      <vt:lpstr>Discuss</vt:lpstr>
      <vt:lpstr>Population Pyramid Activity</vt:lpstr>
      <vt:lpstr>Summary</vt:lpstr>
      <vt:lpstr>PowerPoint Presentation</vt:lpstr>
      <vt:lpstr>PowerPoint Presentation</vt:lpstr>
      <vt:lpstr>Draw it in notes:</vt:lpstr>
      <vt:lpstr>1. Stage 1: Hunter/Gatherer</vt:lpstr>
      <vt:lpstr>2. Stage 2: Agricultural Revolution</vt:lpstr>
      <vt:lpstr>3. Stage 3: Industrial Revolution</vt:lpstr>
      <vt:lpstr>4. Stage 4: Post-Industrial</vt:lpstr>
      <vt:lpstr>5. HYPOTHETICAL STAGE 5</vt:lpstr>
      <vt:lpstr>Discuss: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Video: Hans Rosling</vt:lpstr>
      <vt:lpstr>What does this mean for the old people?</vt:lpstr>
      <vt:lpstr>Discuss</vt:lpstr>
      <vt:lpstr>PowerPoint Presentation</vt:lpstr>
      <vt:lpstr>Video: BBC </vt:lpstr>
      <vt:lpstr>Summary</vt:lpstr>
      <vt:lpstr>Demographic Transition Activity</vt:lpstr>
      <vt:lpstr>Health and Human Services Bellwork 8/31:</vt:lpstr>
      <vt:lpstr>Day 5  </vt:lpstr>
      <vt:lpstr>Health and Human Services Bellwork 8/31:</vt:lpstr>
      <vt:lpstr>Agenda:</vt:lpstr>
      <vt:lpstr>Objective:</vt:lpstr>
      <vt:lpstr>TUBI</vt:lpstr>
      <vt:lpstr>I. Population and Health</vt:lpstr>
      <vt:lpstr>PowerPoint Presentation</vt:lpstr>
      <vt:lpstr>1. Stage 1: PESTILENCE &amp; FAMINE</vt:lpstr>
      <vt:lpstr>2. Stage 2: RECEDING PANDEMICS</vt:lpstr>
      <vt:lpstr>PowerPoint Presentation</vt:lpstr>
      <vt:lpstr>3. Stage 3: DEGENERATIVE DISEASES</vt:lpstr>
      <vt:lpstr>4. Stage 4: DELAYED DEGENERATIVE</vt:lpstr>
      <vt:lpstr>5. Infectious Diseases</vt:lpstr>
      <vt:lpstr>Discuss:</vt:lpstr>
      <vt:lpstr>Video: HIV/AIDS</vt:lpstr>
      <vt:lpstr>B. HIV/AIDS</vt:lpstr>
      <vt:lpstr>PowerPoint Presentation</vt:lpstr>
      <vt:lpstr>PowerPoint Presentation</vt:lpstr>
      <vt:lpstr>C. Epidemic diseases become endemic</vt:lpstr>
      <vt:lpstr>Discuss</vt:lpstr>
      <vt:lpstr>D. Health Care</vt:lpstr>
      <vt:lpstr>PowerPoint Presentation</vt:lpstr>
      <vt:lpstr>Summary</vt:lpstr>
      <vt:lpstr>Day 6</vt:lpstr>
      <vt:lpstr>Bellwork:</vt:lpstr>
      <vt:lpstr>Agenda</vt:lpstr>
      <vt:lpstr>TUBI:</vt:lpstr>
      <vt:lpstr>QUIZ</vt:lpstr>
      <vt:lpstr>Day 7</vt:lpstr>
      <vt:lpstr>Bellwork</vt:lpstr>
      <vt:lpstr>Agenda:</vt:lpstr>
      <vt:lpstr>Objective:</vt:lpstr>
      <vt:lpstr>TUBI</vt:lpstr>
      <vt:lpstr>FRQ</vt:lpstr>
      <vt:lpstr>WRITE THE FRQ</vt:lpstr>
      <vt:lpstr>SAMPLE FRQ RESPONSES</vt:lpstr>
      <vt:lpstr>SCORE THE FRQ</vt:lpstr>
      <vt:lpstr>ESPEN</vt:lpstr>
      <vt:lpstr>Interactive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Human Geography</dc:title>
  <dc:creator>Traquair, Hannah</dc:creator>
  <cp:lastModifiedBy>Cannon, Amy</cp:lastModifiedBy>
  <cp:revision>50</cp:revision>
  <dcterms:created xsi:type="dcterms:W3CDTF">1601-01-01T00:00:00Z</dcterms:created>
  <dcterms:modified xsi:type="dcterms:W3CDTF">2019-04-01T20:01:37Z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0x010100D4BAB290A7275A4F8F9C47650032CC21</vt:lpwstr>
  </property>
</Properties>
</file>